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4"/>
  </p:notesMasterIdLst>
  <p:sldIdLst>
    <p:sldId id="256" r:id="rId3"/>
    <p:sldId id="257" r:id="rId5"/>
    <p:sldId id="258" r:id="rId6"/>
    <p:sldId id="259" r:id="rId7"/>
    <p:sldId id="284" r:id="rId8"/>
    <p:sldId id="285" r:id="rId9"/>
    <p:sldId id="261" r:id="rId10"/>
    <p:sldId id="286" r:id="rId11"/>
    <p:sldId id="287" r:id="rId12"/>
    <p:sldId id="264" r:id="rId13"/>
    <p:sldId id="288" r:id="rId14"/>
    <p:sldId id="275" r:id="rId15"/>
    <p:sldId id="289" r:id="rId16"/>
    <p:sldId id="281" r:id="rId17"/>
  </p:sldIdLst>
  <p:sldSz cx="9144000" cy="5143500" type="screen16x9"/>
  <p:notesSz cx="9144000" cy="5143500"/>
  <p:embeddedFontLst>
    <p:embeddedFont>
      <p:font typeface="Montserrat-light" charset="0"/>
      <p:regular r:id="rId21"/>
    </p:embeddedFont>
    <p:embeddedFont>
      <p:font typeface="Open Sans-light" charset="0"/>
      <p:regular r:id="rId22"/>
    </p:embeddedFont>
    <p:embeddedFont>
      <p:font typeface="Montserrat" charset="0"/>
      <p:regular r:id="rId23"/>
    </p:embeddedFont>
    <p:embeddedFont>
      <p:font typeface="Montserrat-demi_bold" charset="0"/>
      <p:regular r:id="rId24"/>
      <p:bold r:id="rId25"/>
    </p:embeddedFont>
    <p:embeddedFont>
      <p:font typeface="Open Sans-demi_bold" charset="0"/>
      <p:regular r:id="rId26"/>
    </p:embeddedFont>
    <p:embeddedFont>
      <p:font typeface="Open Sans" charset="0"/>
      <p:regular r:id="rId27"/>
      <p:bold r:id="rId28"/>
    </p:embeddedFont>
  </p:embeddedFontLst>
  <p:defaultTextStyle>
    <a:defPPr>
      <a:defRPr lang="en-US"/>
    </a:defPPr>
    <a:lvl1pPr marL="0" lvl="0" algn="l" rtl="0">
      <a:defRPr lang="en-US" sz="1800" dirty="0">
        <a:solidFill>
          <a:schemeClr val="tx1"/>
        </a:solidFill>
        <a:latin typeface="+mn-lt"/>
      </a:defRPr>
    </a:lvl1pPr>
    <a:lvl2pPr marL="457200" lvl="1" algn="l" rtl="0">
      <a:defRPr lang="en-US" sz="1800" dirty="0">
        <a:solidFill>
          <a:schemeClr val="tx1"/>
        </a:solidFill>
        <a:latin typeface="+mn-lt"/>
      </a:defRPr>
    </a:lvl2pPr>
    <a:lvl3pPr marL="914400" lvl="2" algn="l" rtl="0">
      <a:defRPr lang="en-US" sz="1800" dirty="0">
        <a:solidFill>
          <a:schemeClr val="tx1"/>
        </a:solidFill>
        <a:latin typeface="+mn-lt"/>
      </a:defRPr>
    </a:lvl3pPr>
    <a:lvl4pPr marL="1371600" lvl="3" algn="l" rtl="0">
      <a:defRPr lang="en-US" sz="1800" dirty="0">
        <a:solidFill>
          <a:schemeClr val="tx1"/>
        </a:solidFill>
        <a:latin typeface="+mn-lt"/>
      </a:defRPr>
    </a:lvl4pPr>
    <a:lvl5pPr marL="1828800" lvl="4" algn="l" rtl="0">
      <a:defRPr lang="en-US" sz="1800" dirty="0">
        <a:solidFill>
          <a:schemeClr val="tx1"/>
        </a:solidFill>
        <a:latin typeface="+mn-lt"/>
      </a:defRPr>
    </a:lvl5pPr>
    <a:lvl6pPr marL="2286000" lvl="5" algn="l" rtl="0">
      <a:defRPr lang="en-US" sz="1800" dirty="0">
        <a:solidFill>
          <a:schemeClr val="tx1"/>
        </a:solidFill>
        <a:latin typeface="+mn-lt"/>
      </a:defRPr>
    </a:lvl6pPr>
    <a:lvl7pPr marL="2743200" lvl="6" algn="l" rtl="0">
      <a:defRPr lang="en-US" sz="1800" dirty="0">
        <a:solidFill>
          <a:schemeClr val="tx1"/>
        </a:solidFill>
        <a:latin typeface="+mn-lt"/>
      </a:defRPr>
    </a:lvl7pPr>
    <a:lvl8pPr marL="3200400" lvl="7" algn="l" rtl="0">
      <a:defRPr lang="en-US" sz="1800" dirty="0">
        <a:solidFill>
          <a:schemeClr val="tx1"/>
        </a:solidFill>
        <a:latin typeface="+mn-lt"/>
      </a:defRPr>
    </a:lvl8pPr>
    <a:lvl9pPr marL="3657600" lvl="8" algn="l" rtl="0">
      <a:defRPr lang="en-US" sz="1800" dirty="0">
        <a:solidFill>
          <a:schemeClr val="tx1"/>
        </a:solidFill>
        <a:latin typeface="+mn-lt"/>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43F1E8D-3D2F-48E3-AF7B-C645ED0DC327}" styleName="Style 6">
    <a:wholeTbl>
      <a:tcTxStyle>
        <a:fontRef idx="minor">
          <a:srgbClr val="000000"/>
        </a:fontRef>
        <a:schemeClr val="dk1"/>
      </a:tcTxStyle>
      <a:tcStyle>
        <a:tcBdr>
          <a:left>
            <a:ln>
              <a:noFill/>
            </a:ln>
          </a:left>
          <a:right>
            <a:ln>
              <a:noFill/>
            </a:ln>
          </a:right>
          <a:top>
            <a:ln w="25400">
              <a:solidFill>
                <a:schemeClr val="accent1"/>
              </a:solidFill>
            </a:ln>
          </a:top>
          <a:bottom>
            <a:ln w="25400">
              <a:solidFill>
                <a:schemeClr val="accent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rgbClr val="000000"/>
        </a:fontRef>
      </a:tcTxStyle>
      <a:tcStyle>
        <a:tcBdr/>
      </a:tcStyle>
    </a:lastCol>
    <a:firstCol>
      <a:tcTxStyle b="on">
        <a:fontRef idx="minor">
          <a:srgbClr val="000000"/>
        </a:fontRef>
      </a:tcTxStyle>
      <a:tcStyle>
        <a:tcBdr/>
      </a:tcStyle>
    </a:firstCol>
    <a:lastRow>
      <a:tcTxStyle b="on"/>
      <a:tcStyle>
        <a:tcBdr>
          <a:top>
            <a:ln w="50800">
              <a:solidFill>
                <a:schemeClr val="accent1"/>
              </a:solidFill>
            </a:ln>
          </a:top>
        </a:tcBdr>
      </a:tcStyle>
    </a:lastRow>
    <a:firstRow>
      <a:tcTxStyle b="on">
        <a:fontRef idx="minor">
          <a:srgbClr val="000000"/>
        </a:fontRef>
      </a:tcTxStyle>
      <a:tcStyle>
        <a:tcBdr>
          <a:bottom>
            <a:ln w="50800">
              <a:solidFill>
                <a:schemeClr val="accent1"/>
              </a:solidFill>
            </a:ln>
          </a:bottom>
        </a:tcBdr>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p:cViewPr varScale="1">
        <p:scale>
          <a:sx n="73" d="100"/>
          <a:sy n="73" d="100"/>
        </p:scale>
        <p:origin x="-1110" y="-102"/>
      </p:cViewPr>
      <p:guideLst>
        <p:guide orient="horz" pos="2168"/>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8" Type="http://schemas.openxmlformats.org/officeDocument/2006/relationships/font" Target="fonts/font8.fntdata"/><Relationship Id="rId27" Type="http://schemas.openxmlformats.org/officeDocument/2006/relationships/font" Target="fonts/font7.fntdata"/><Relationship Id="rId26" Type="http://schemas.openxmlformats.org/officeDocument/2006/relationships/font" Target="fonts/font6.fntdata"/><Relationship Id="rId25" Type="http://schemas.openxmlformats.org/officeDocument/2006/relationships/font" Target="fonts/font5.fntdata"/><Relationship Id="rId24" Type="http://schemas.openxmlformats.org/officeDocument/2006/relationships/font" Target="fonts/font4.fntdata"/><Relationship Id="rId23" Type="http://schemas.openxmlformats.org/officeDocument/2006/relationships/font" Target="fonts/font3.fntdata"/><Relationship Id="rId22" Type="http://schemas.openxmlformats.org/officeDocument/2006/relationships/font" Target="fonts/font2.fntdata"/><Relationship Id="rId21" Type="http://schemas.openxmlformats.org/officeDocument/2006/relationships/font" Target="fonts/font1.fntdata"/><Relationship Id="rId20" Type="http://schemas.openxmlformats.org/officeDocument/2006/relationships/tableStyles" Target="tableStyles.xml"/><Relationship Id="rId2" Type="http://schemas.openxmlformats.org/officeDocument/2006/relationships/theme" Target="theme/theme1.xml"/><Relationship Id="rId19" Type="http://schemas.openxmlformats.org/officeDocument/2006/relationships/viewProps" Target="viewProps.xml"/><Relationship Id="rId18" Type="http://schemas.openxmlformats.org/officeDocument/2006/relationships/presProps" Target="presProps.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4B65459-4C01-9248-BDAA-F28591FAF6F5}"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327042-6B61-B148-8485-8BBBFAA13D24}"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1"/>
          <p:cNvSpPr>
            <a:spLocks noGrp="1" noChangeArrowheads="1"/>
          </p:cNvSpPr>
          <p:nvPr>
            <p:ph type="body" idx="1"/>
          </p:nvPr>
        </p:nvSpPr>
        <p:spPr>
          <a:noFill/>
        </p:spPr>
        <p:txBody>
          <a:bodyPr rtlCol="0"/>
          <a:lstStyle/>
          <a:p>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1"/>
          <p:cNvSpPr>
            <a:spLocks noGrp="1" noChangeArrowheads="1"/>
          </p:cNvSpPr>
          <p:nvPr>
            <p:ph type="body" idx="1"/>
          </p:nvPr>
        </p:nvSpPr>
        <p:spPr>
          <a:noFill/>
        </p:spPr>
        <p:txBody>
          <a:bodyPr rtlCol="0"/>
          <a:lstStyle/>
          <a:p>
            <a:endParaRPr 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1"/>
          <p:cNvSpPr>
            <a:spLocks noGrp="1" noChangeArrowheads="1"/>
          </p:cNvSpPr>
          <p:nvPr>
            <p:ph type="body" idx="1"/>
          </p:nvPr>
        </p:nvSpPr>
        <p:spPr>
          <a:noFill/>
        </p:spPr>
        <p:txBody>
          <a:bodyPr rtlCol="0"/>
          <a:lstStyle/>
          <a:p>
            <a:endParaRPr 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1"/>
          <p:cNvSpPr>
            <a:spLocks noGrp="1" noChangeArrowheads="1"/>
          </p:cNvSpPr>
          <p:nvPr>
            <p:ph type="body" idx="1"/>
          </p:nvPr>
        </p:nvSpPr>
        <p:spPr>
          <a:noFill/>
        </p:spPr>
        <p:txBody>
          <a:bodyPr rtlCol="0"/>
          <a:lstStyle/>
          <a:p>
            <a:endParaRPr 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1"/>
          <p:cNvSpPr>
            <a:spLocks noGrp="1" noChangeArrowheads="1"/>
          </p:cNvSpPr>
          <p:nvPr>
            <p:ph type="body" idx="1"/>
          </p:nvPr>
        </p:nvSpPr>
        <p:spPr>
          <a:noFill/>
        </p:spPr>
        <p:txBody>
          <a:bodyPr rtlCol="0"/>
          <a:lstStyle/>
          <a:p>
            <a:endParaRPr 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1"/>
          <p:cNvSpPr>
            <a:spLocks noGrp="1" noChangeArrowheads="1"/>
          </p:cNvSpPr>
          <p:nvPr>
            <p:ph type="body" idx="1"/>
          </p:nvPr>
        </p:nvSpPr>
        <p:spPr>
          <a:noFill/>
        </p:spPr>
        <p:txBody>
          <a:bodyPr rtlCol="0"/>
          <a:lstStyle/>
          <a:p>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1"/>
          <p:cNvSpPr>
            <a:spLocks noGrp="1" noChangeArrowheads="1"/>
          </p:cNvSpPr>
          <p:nvPr>
            <p:ph type="body" idx="1"/>
          </p:nvPr>
        </p:nvSpPr>
        <p:spPr>
          <a:noFill/>
        </p:spPr>
        <p:txBody>
          <a:bodyPr rtlCol="0"/>
          <a:lstStyle/>
          <a:p>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1"/>
          <p:cNvSpPr>
            <a:spLocks noGrp="1" noChangeArrowheads="1"/>
          </p:cNvSpPr>
          <p:nvPr>
            <p:ph type="body" idx="1"/>
          </p:nvPr>
        </p:nvSpPr>
        <p:spPr>
          <a:noFill/>
        </p:spPr>
        <p:txBody>
          <a:bodyPr rtlCol="0"/>
          <a:lstStyle/>
          <a:p>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1"/>
          <p:cNvSpPr>
            <a:spLocks noGrp="1" noChangeArrowheads="1"/>
          </p:cNvSpPr>
          <p:nvPr>
            <p:ph type="body" idx="1"/>
          </p:nvPr>
        </p:nvSpPr>
        <p:spPr>
          <a:noFill/>
        </p:spPr>
        <p:txBody>
          <a:bodyPr rtlCol="0"/>
          <a:lstStyle/>
          <a:p>
            <a:endParaRPr 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1"/>
          <p:cNvSpPr>
            <a:spLocks noGrp="1" noChangeArrowheads="1"/>
          </p:cNvSpPr>
          <p:nvPr>
            <p:ph type="body" idx="1"/>
          </p:nvPr>
        </p:nvSpPr>
        <p:spPr>
          <a:noFill/>
        </p:spPr>
        <p:txBody>
          <a:bodyPr rtlCol="0"/>
          <a:lstStyle/>
          <a:p>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1"/>
          <p:cNvSpPr>
            <a:spLocks noGrp="1" noChangeArrowheads="1"/>
          </p:cNvSpPr>
          <p:nvPr>
            <p:ph type="body" idx="1"/>
          </p:nvPr>
        </p:nvSpPr>
        <p:spPr>
          <a:noFill/>
        </p:spPr>
        <p:txBody>
          <a:bodyPr rtlCol="0"/>
          <a:lstStyle/>
          <a:p>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1"/>
          <p:cNvSpPr>
            <a:spLocks noGrp="1" noChangeArrowheads="1"/>
          </p:cNvSpPr>
          <p:nvPr>
            <p:ph type="body" idx="1"/>
          </p:nvPr>
        </p:nvSpPr>
        <p:spPr>
          <a:noFill/>
        </p:spPr>
        <p:txBody>
          <a:bodyPr rtlCol="0"/>
          <a:lstStyle/>
          <a:p>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1"/>
          <p:cNvSpPr>
            <a:spLocks noGrp="1" noChangeArrowheads="1"/>
          </p:cNvSpPr>
          <p:nvPr>
            <p:ph type="body" idx="1"/>
          </p:nvPr>
        </p:nvSpPr>
        <p:spPr>
          <a:noFill/>
        </p:spPr>
        <p:txBody>
          <a:bodyPr rtlCol="0"/>
          <a:lstStyle/>
          <a:p>
            <a:endParaRPr 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1"/>
          <p:cNvSpPr>
            <a:spLocks noGrp="1" noChangeArrowheads="1"/>
          </p:cNvSpPr>
          <p:nvPr>
            <p:ph type="body" idx="1"/>
          </p:nvPr>
        </p:nvSpPr>
        <p:spPr>
          <a:noFill/>
        </p:spPr>
        <p:txBody>
          <a:bodyPr rtlCol="0"/>
          <a:lstStyle/>
          <a:p>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7.png"/><Relationship Id="rId7" Type="http://schemas.openxmlformats.org/officeDocument/2006/relationships/image" Target="../media/image6.png"/><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2" name="Picture Placeholder 10"/>
          <p:cNvSpPr>
            <a:spLocks noGrp="1"/>
          </p:cNvSpPr>
          <p:nvPr>
            <p:ph type="pic" hasCustomPrompt="1"/>
          </p:nvPr>
        </p:nvSpPr>
        <p:spPr>
          <a:xfrm>
            <a:off x="676659" y="1622722"/>
            <a:ext cx="566614" cy="654269"/>
          </a:xfrm>
          <a:custGeom>
            <a:avLst/>
            <a:gdLst/>
            <a:ahLst/>
            <a:cxnLst/>
            <a:rect l="0" t="0" r="r" b="b"/>
            <a:pathLst>
              <a:path w="755486" h="872359">
                <a:moveTo>
                  <a:pt x="377743" y="0"/>
                </a:moveTo>
                <a:lnTo>
                  <a:pt x="755486" y="218090"/>
                </a:lnTo>
                <a:lnTo>
                  <a:pt x="755486" y="654269"/>
                </a:lnTo>
                <a:lnTo>
                  <a:pt x="377743" y="872359"/>
                </a:lnTo>
                <a:lnTo>
                  <a:pt x="0" y="654269"/>
                </a:lnTo>
                <a:lnTo>
                  <a:pt x="0" y="218090"/>
                </a:lnTo>
                <a:close/>
              </a:path>
            </a:pathLst>
          </a:custGeom>
          <a:noFill/>
        </p:spPr>
        <p:txBody>
          <a:bodyPr vert="horz" wrap="square" rtlCol="0" anchor="ctr">
            <a:noAutofit/>
          </a:bodyPr>
          <a:lstStyle>
            <a:lvl1pPr lvl="0" algn="ctr">
              <a:defRPr lang="en-US" sz="800" baseline="0" dirty="0"/>
            </a:lvl1pPr>
          </a:lstStyle>
          <a:p>
            <a:r>
              <a:rPr lang="en-US" dirty="0"/>
              <a:t>Drag / Drop image</a:t>
            </a:r>
            <a:endParaRPr lang="en-US" dirty="0"/>
          </a:p>
        </p:txBody>
      </p:sp>
      <p:sp>
        <p:nvSpPr>
          <p:cNvPr id="3" name="Picture Placeholder 10"/>
          <p:cNvSpPr>
            <a:spLocks noGrp="1"/>
          </p:cNvSpPr>
          <p:nvPr>
            <p:ph type="pic" idx="1" hasCustomPrompt="1"/>
          </p:nvPr>
        </p:nvSpPr>
        <p:spPr>
          <a:xfrm>
            <a:off x="1275930" y="1622722"/>
            <a:ext cx="566614" cy="654269"/>
          </a:xfrm>
          <a:custGeom>
            <a:avLst/>
            <a:gdLst/>
            <a:ahLst/>
            <a:cxnLst/>
            <a:rect l="0" t="0" r="r" b="b"/>
            <a:pathLst>
              <a:path w="755486" h="872359">
                <a:moveTo>
                  <a:pt x="377743" y="0"/>
                </a:moveTo>
                <a:lnTo>
                  <a:pt x="755486" y="218090"/>
                </a:lnTo>
                <a:lnTo>
                  <a:pt x="755486" y="654269"/>
                </a:lnTo>
                <a:lnTo>
                  <a:pt x="377743" y="872359"/>
                </a:lnTo>
                <a:lnTo>
                  <a:pt x="0" y="654269"/>
                </a:lnTo>
                <a:lnTo>
                  <a:pt x="0" y="218090"/>
                </a:lnTo>
                <a:close/>
              </a:path>
            </a:pathLst>
          </a:custGeom>
          <a:noFill/>
        </p:spPr>
        <p:txBody>
          <a:bodyPr vert="horz" wrap="square" rtlCol="0" anchor="ctr">
            <a:noAutofit/>
          </a:bodyPr>
          <a:lstStyle>
            <a:lvl1pPr lvl="0" algn="ctr">
              <a:defRPr lang="en-US" sz="800" baseline="0" dirty="0"/>
            </a:lvl1pPr>
          </a:lstStyle>
          <a:p>
            <a:r>
              <a:rPr lang="en-US" dirty="0"/>
              <a:t>Drag / Drop image</a:t>
            </a:r>
            <a:endParaRPr lang="en-US" dirty="0"/>
          </a:p>
        </p:txBody>
      </p:sp>
      <p:sp>
        <p:nvSpPr>
          <p:cNvPr id="4" name="Picture Placeholder 10"/>
          <p:cNvSpPr>
            <a:spLocks noGrp="1"/>
          </p:cNvSpPr>
          <p:nvPr>
            <p:ph type="pic" idx="2" hasCustomPrompt="1"/>
          </p:nvPr>
        </p:nvSpPr>
        <p:spPr>
          <a:xfrm>
            <a:off x="976295" y="1099082"/>
            <a:ext cx="566614" cy="654269"/>
          </a:xfrm>
          <a:custGeom>
            <a:avLst/>
            <a:gdLst/>
            <a:ahLst/>
            <a:cxnLst/>
            <a:rect l="0" t="0" r="r" b="b"/>
            <a:pathLst>
              <a:path w="755486" h="872359">
                <a:moveTo>
                  <a:pt x="377743" y="0"/>
                </a:moveTo>
                <a:lnTo>
                  <a:pt x="755486" y="218090"/>
                </a:lnTo>
                <a:lnTo>
                  <a:pt x="755486" y="654269"/>
                </a:lnTo>
                <a:lnTo>
                  <a:pt x="377743" y="872359"/>
                </a:lnTo>
                <a:lnTo>
                  <a:pt x="0" y="654269"/>
                </a:lnTo>
                <a:lnTo>
                  <a:pt x="0" y="218090"/>
                </a:lnTo>
                <a:close/>
              </a:path>
            </a:pathLst>
          </a:custGeom>
          <a:noFill/>
        </p:spPr>
        <p:txBody>
          <a:bodyPr vert="horz" wrap="square" rtlCol="0" anchor="ctr">
            <a:noAutofit/>
          </a:bodyPr>
          <a:lstStyle>
            <a:lvl1pPr lvl="0" algn="ctr">
              <a:defRPr lang="en-US" sz="800" baseline="0" dirty="0"/>
            </a:lvl1pPr>
          </a:lstStyle>
          <a:p>
            <a:r>
              <a:rPr lang="en-US" dirty="0"/>
              <a:t>Drag / Drop image</a:t>
            </a:r>
            <a:endParaRPr lang="en-US" dirty="0"/>
          </a:p>
        </p:txBody>
      </p:sp>
      <p:sp>
        <p:nvSpPr>
          <p:cNvPr id="5" name="Picture Placeholder 10"/>
          <p:cNvSpPr>
            <a:spLocks noGrp="1"/>
          </p:cNvSpPr>
          <p:nvPr>
            <p:ph type="pic" idx="3" hasCustomPrompt="1"/>
          </p:nvPr>
        </p:nvSpPr>
        <p:spPr>
          <a:xfrm>
            <a:off x="792766" y="3524355"/>
            <a:ext cx="566614" cy="654269"/>
          </a:xfrm>
          <a:custGeom>
            <a:avLst/>
            <a:gdLst/>
            <a:ahLst/>
            <a:cxnLst/>
            <a:rect l="0" t="0" r="r" b="b"/>
            <a:pathLst>
              <a:path w="755486" h="872359">
                <a:moveTo>
                  <a:pt x="377743" y="0"/>
                </a:moveTo>
                <a:lnTo>
                  <a:pt x="755486" y="218090"/>
                </a:lnTo>
                <a:lnTo>
                  <a:pt x="755486" y="654269"/>
                </a:lnTo>
                <a:lnTo>
                  <a:pt x="377743" y="872359"/>
                </a:lnTo>
                <a:lnTo>
                  <a:pt x="0" y="654269"/>
                </a:lnTo>
                <a:lnTo>
                  <a:pt x="0" y="218090"/>
                </a:lnTo>
                <a:close/>
              </a:path>
            </a:pathLst>
          </a:custGeom>
          <a:noFill/>
        </p:spPr>
        <p:txBody>
          <a:bodyPr vert="horz" wrap="square" rtlCol="0" anchor="ctr">
            <a:noAutofit/>
          </a:bodyPr>
          <a:lstStyle>
            <a:lvl1pPr lvl="0" algn="ctr">
              <a:defRPr lang="en-US" sz="800" baseline="0" dirty="0"/>
            </a:lvl1pPr>
          </a:lstStyle>
          <a:p>
            <a:r>
              <a:rPr lang="en-US" dirty="0"/>
              <a:t>Drag / Drop image</a:t>
            </a:r>
            <a:endParaRPr lang="en-US" dirty="0"/>
          </a:p>
        </p:txBody>
      </p:sp>
      <p:sp>
        <p:nvSpPr>
          <p:cNvPr id="6" name="Picture Placeholder 10"/>
          <p:cNvSpPr>
            <a:spLocks noGrp="1"/>
          </p:cNvSpPr>
          <p:nvPr>
            <p:ph type="pic" idx="4" hasCustomPrompt="1"/>
          </p:nvPr>
        </p:nvSpPr>
        <p:spPr>
          <a:xfrm>
            <a:off x="8109518" y="2932770"/>
            <a:ext cx="566614" cy="654269"/>
          </a:xfrm>
          <a:custGeom>
            <a:avLst/>
            <a:gdLst/>
            <a:ahLst/>
            <a:cxnLst/>
            <a:rect l="0" t="0" r="r" b="b"/>
            <a:pathLst>
              <a:path w="755486" h="872359">
                <a:moveTo>
                  <a:pt x="377743" y="0"/>
                </a:moveTo>
                <a:lnTo>
                  <a:pt x="755486" y="218090"/>
                </a:lnTo>
                <a:lnTo>
                  <a:pt x="755486" y="654269"/>
                </a:lnTo>
                <a:lnTo>
                  <a:pt x="377743" y="872359"/>
                </a:lnTo>
                <a:lnTo>
                  <a:pt x="0" y="654269"/>
                </a:lnTo>
                <a:lnTo>
                  <a:pt x="0" y="218090"/>
                </a:lnTo>
                <a:close/>
              </a:path>
            </a:pathLst>
          </a:custGeom>
          <a:noFill/>
        </p:spPr>
        <p:txBody>
          <a:bodyPr vert="horz" wrap="square" rtlCol="0" anchor="ctr">
            <a:noAutofit/>
          </a:bodyPr>
          <a:lstStyle>
            <a:lvl1pPr lvl="0" algn="ctr">
              <a:defRPr lang="en-US" sz="800" baseline="0" dirty="0"/>
            </a:lvl1pPr>
          </a:lstStyle>
          <a:p>
            <a:r>
              <a:rPr lang="en-US" dirty="0"/>
              <a:t>Drag / Drop image</a:t>
            </a:r>
            <a:endParaRPr lang="en-US" dirty="0"/>
          </a:p>
        </p:txBody>
      </p:sp>
      <p:sp>
        <p:nvSpPr>
          <p:cNvPr id="7" name="Picture Placeholder 10"/>
          <p:cNvSpPr>
            <a:spLocks noGrp="1"/>
          </p:cNvSpPr>
          <p:nvPr>
            <p:ph type="pic" idx="5" hasCustomPrompt="1"/>
          </p:nvPr>
        </p:nvSpPr>
        <p:spPr>
          <a:xfrm>
            <a:off x="8409153" y="2409692"/>
            <a:ext cx="566614" cy="654269"/>
          </a:xfrm>
          <a:custGeom>
            <a:avLst/>
            <a:gdLst/>
            <a:ahLst/>
            <a:cxnLst/>
            <a:rect l="0" t="0" r="r" b="b"/>
            <a:pathLst>
              <a:path w="755486" h="872359">
                <a:moveTo>
                  <a:pt x="377743" y="0"/>
                </a:moveTo>
                <a:lnTo>
                  <a:pt x="755486" y="218090"/>
                </a:lnTo>
                <a:lnTo>
                  <a:pt x="755486" y="654269"/>
                </a:lnTo>
                <a:lnTo>
                  <a:pt x="377743" y="872359"/>
                </a:lnTo>
                <a:lnTo>
                  <a:pt x="0" y="654269"/>
                </a:lnTo>
                <a:lnTo>
                  <a:pt x="0" y="218090"/>
                </a:lnTo>
                <a:close/>
              </a:path>
            </a:pathLst>
          </a:custGeom>
          <a:noFill/>
        </p:spPr>
        <p:txBody>
          <a:bodyPr vert="horz" wrap="square" rtlCol="0" anchor="ctr">
            <a:noAutofit/>
          </a:bodyPr>
          <a:lstStyle>
            <a:lvl1pPr lvl="0" algn="ctr">
              <a:defRPr lang="en-US" sz="800" baseline="0" dirty="0"/>
            </a:lvl1pPr>
          </a:lstStyle>
          <a:p>
            <a:r>
              <a:rPr lang="en-US" dirty="0"/>
              <a:t>Drag / Drop image</a:t>
            </a:r>
            <a:endParaRPr lang="en-US" dirty="0"/>
          </a:p>
        </p:txBody>
      </p:sp>
      <p:sp>
        <p:nvSpPr>
          <p:cNvPr id="8" name="Picture Placeholder 10"/>
          <p:cNvSpPr>
            <a:spLocks noGrp="1"/>
          </p:cNvSpPr>
          <p:nvPr>
            <p:ph type="pic" idx="6" hasCustomPrompt="1"/>
          </p:nvPr>
        </p:nvSpPr>
        <p:spPr>
          <a:xfrm>
            <a:off x="6275056" y="248954"/>
            <a:ext cx="566614" cy="654269"/>
          </a:xfrm>
          <a:custGeom>
            <a:avLst/>
            <a:gdLst/>
            <a:ahLst/>
            <a:cxnLst/>
            <a:rect l="0" t="0" r="r" b="b"/>
            <a:pathLst>
              <a:path w="755486" h="872359">
                <a:moveTo>
                  <a:pt x="377743" y="0"/>
                </a:moveTo>
                <a:lnTo>
                  <a:pt x="755486" y="218090"/>
                </a:lnTo>
                <a:lnTo>
                  <a:pt x="755486" y="654269"/>
                </a:lnTo>
                <a:lnTo>
                  <a:pt x="377743" y="872359"/>
                </a:lnTo>
                <a:lnTo>
                  <a:pt x="0" y="654269"/>
                </a:lnTo>
                <a:lnTo>
                  <a:pt x="0" y="218090"/>
                </a:lnTo>
                <a:close/>
              </a:path>
            </a:pathLst>
          </a:custGeom>
          <a:noFill/>
        </p:spPr>
        <p:txBody>
          <a:bodyPr vert="horz" wrap="square" rtlCol="0" anchor="ctr">
            <a:noAutofit/>
          </a:bodyPr>
          <a:lstStyle>
            <a:lvl1pPr lvl="0" algn="ctr">
              <a:defRPr lang="en-US" sz="800" baseline="0" dirty="0"/>
            </a:lvl1pPr>
          </a:lstStyle>
          <a:p>
            <a:r>
              <a:rPr lang="en-US" dirty="0"/>
              <a:t>Drag / Drop image</a:t>
            </a:r>
            <a:endParaRPr lang="en-US" dirty="0"/>
          </a:p>
        </p:txBody>
      </p:sp>
      <p:sp>
        <p:nvSpPr>
          <p:cNvPr id="9" name="Picture Placeholder 10"/>
          <p:cNvSpPr>
            <a:spLocks noGrp="1"/>
          </p:cNvSpPr>
          <p:nvPr>
            <p:ph type="pic" idx="7" hasCustomPrompt="1"/>
          </p:nvPr>
        </p:nvSpPr>
        <p:spPr>
          <a:xfrm>
            <a:off x="83656" y="1932581"/>
            <a:ext cx="979806" cy="1131379"/>
          </a:xfrm>
          <a:custGeom>
            <a:avLst/>
            <a:gdLst/>
            <a:ahLst/>
            <a:cxnLst/>
            <a:rect l="0" t="0" r="r" b="b"/>
            <a:pathLst>
              <a:path w="1306408" h="1508506">
                <a:moveTo>
                  <a:pt x="653204" y="0"/>
                </a:moveTo>
                <a:lnTo>
                  <a:pt x="1306408" y="377127"/>
                </a:lnTo>
                <a:lnTo>
                  <a:pt x="1306408" y="1131380"/>
                </a:lnTo>
                <a:lnTo>
                  <a:pt x="653204" y="1508506"/>
                </a:lnTo>
                <a:lnTo>
                  <a:pt x="0" y="1131380"/>
                </a:lnTo>
                <a:lnTo>
                  <a:pt x="0" y="377127"/>
                </a:lnTo>
                <a:close/>
              </a:path>
            </a:pathLst>
          </a:custGeom>
          <a:noFill/>
        </p:spPr>
        <p:txBody>
          <a:bodyPr vert="horz" wrap="square" rtlCol="0" anchor="ctr">
            <a:noAutofit/>
          </a:bodyPr>
          <a:lstStyle>
            <a:lvl1pPr lvl="0" algn="ctr">
              <a:defRPr lang="en-US" sz="800" baseline="0" dirty="0"/>
            </a:lvl1pPr>
          </a:lstStyle>
          <a:p>
            <a:r>
              <a:rPr lang="en-US" dirty="0"/>
              <a:t>Drag / Drop image</a:t>
            </a:r>
            <a:endParaRPr lang="en-US" dirty="0"/>
          </a:p>
        </p:txBody>
      </p:sp>
      <p:sp>
        <p:nvSpPr>
          <p:cNvPr id="10" name="Picture Placeholder 10"/>
          <p:cNvSpPr>
            <a:spLocks noGrp="1"/>
          </p:cNvSpPr>
          <p:nvPr>
            <p:ph type="pic" idx="8" hasCustomPrompt="1"/>
          </p:nvPr>
        </p:nvSpPr>
        <p:spPr>
          <a:xfrm>
            <a:off x="1963215" y="3800607"/>
            <a:ext cx="979806" cy="1131379"/>
          </a:xfrm>
          <a:custGeom>
            <a:avLst/>
            <a:gdLst/>
            <a:ahLst/>
            <a:cxnLst/>
            <a:rect l="0" t="0" r="r" b="b"/>
            <a:pathLst>
              <a:path w="1306408" h="1508506">
                <a:moveTo>
                  <a:pt x="653204" y="0"/>
                </a:moveTo>
                <a:lnTo>
                  <a:pt x="1306408" y="377127"/>
                </a:lnTo>
                <a:lnTo>
                  <a:pt x="1306408" y="1131380"/>
                </a:lnTo>
                <a:lnTo>
                  <a:pt x="653204" y="1508506"/>
                </a:lnTo>
                <a:lnTo>
                  <a:pt x="0" y="1131380"/>
                </a:lnTo>
                <a:lnTo>
                  <a:pt x="0" y="377127"/>
                </a:lnTo>
                <a:close/>
              </a:path>
            </a:pathLst>
          </a:custGeom>
          <a:noFill/>
        </p:spPr>
        <p:txBody>
          <a:bodyPr vert="horz" wrap="square" rtlCol="0" anchor="ctr">
            <a:noAutofit/>
          </a:bodyPr>
          <a:lstStyle>
            <a:lvl1pPr lvl="0" algn="ctr">
              <a:defRPr lang="en-US" sz="800" baseline="0" dirty="0"/>
            </a:lvl1pPr>
          </a:lstStyle>
          <a:p>
            <a:r>
              <a:rPr lang="en-US" dirty="0"/>
              <a:t>Drag / Drop image</a:t>
            </a:r>
            <a:endParaRPr lang="en-US" dirty="0"/>
          </a:p>
        </p:txBody>
      </p:sp>
      <p:sp>
        <p:nvSpPr>
          <p:cNvPr id="11" name="Picture Placeholder 10"/>
          <p:cNvSpPr>
            <a:spLocks noGrp="1"/>
          </p:cNvSpPr>
          <p:nvPr>
            <p:ph type="pic" idx="9" hasCustomPrompt="1"/>
          </p:nvPr>
        </p:nvSpPr>
        <p:spPr>
          <a:xfrm>
            <a:off x="7043096" y="452315"/>
            <a:ext cx="979806" cy="1131379"/>
          </a:xfrm>
          <a:custGeom>
            <a:avLst/>
            <a:gdLst/>
            <a:ahLst/>
            <a:cxnLst/>
            <a:rect l="0" t="0" r="r" b="b"/>
            <a:pathLst>
              <a:path w="1306408" h="1508506">
                <a:moveTo>
                  <a:pt x="653204" y="0"/>
                </a:moveTo>
                <a:lnTo>
                  <a:pt x="1306408" y="377127"/>
                </a:lnTo>
                <a:lnTo>
                  <a:pt x="1306408" y="1131380"/>
                </a:lnTo>
                <a:lnTo>
                  <a:pt x="653204" y="1508506"/>
                </a:lnTo>
                <a:lnTo>
                  <a:pt x="0" y="1131380"/>
                </a:lnTo>
                <a:lnTo>
                  <a:pt x="0" y="377127"/>
                </a:lnTo>
                <a:close/>
              </a:path>
            </a:pathLst>
          </a:custGeom>
          <a:noFill/>
        </p:spPr>
        <p:txBody>
          <a:bodyPr vert="horz" wrap="square" rtlCol="0" anchor="ctr">
            <a:noAutofit/>
          </a:bodyPr>
          <a:lstStyle>
            <a:lvl1pPr lvl="0" algn="ctr">
              <a:defRPr lang="en-US" sz="800" baseline="0" dirty="0"/>
            </a:lvl1pPr>
          </a:lstStyle>
          <a:p>
            <a:r>
              <a:rPr lang="en-US" dirty="0"/>
              <a:t>Drag / Drop image</a:t>
            </a:r>
            <a:endParaRPr lang="en-US" dirty="0"/>
          </a:p>
        </p:txBody>
      </p:sp>
      <p:sp>
        <p:nvSpPr>
          <p:cNvPr id="12" name="Picture Placeholder 10"/>
          <p:cNvSpPr>
            <a:spLocks noGrp="1"/>
          </p:cNvSpPr>
          <p:nvPr>
            <p:ph type="pic" idx="10" hasCustomPrompt="1"/>
          </p:nvPr>
        </p:nvSpPr>
        <p:spPr>
          <a:xfrm>
            <a:off x="7667957" y="1707468"/>
            <a:ext cx="810263" cy="935608"/>
          </a:xfrm>
          <a:custGeom>
            <a:avLst/>
            <a:gdLst/>
            <a:ahLst/>
            <a:cxnLst/>
            <a:rect l="0" t="0" r="r" b="b"/>
            <a:pathLst>
              <a:path w="1080351" h="1247478">
                <a:moveTo>
                  <a:pt x="540176" y="0"/>
                </a:moveTo>
                <a:lnTo>
                  <a:pt x="1080351" y="311869"/>
                </a:lnTo>
                <a:lnTo>
                  <a:pt x="1080351" y="935608"/>
                </a:lnTo>
                <a:lnTo>
                  <a:pt x="540176" y="1247478"/>
                </a:lnTo>
                <a:lnTo>
                  <a:pt x="0" y="935608"/>
                </a:lnTo>
                <a:lnTo>
                  <a:pt x="0" y="311869"/>
                </a:lnTo>
                <a:close/>
              </a:path>
            </a:pathLst>
          </a:custGeom>
          <a:noFill/>
        </p:spPr>
        <p:txBody>
          <a:bodyPr vert="horz" wrap="square" rtlCol="0" anchor="ctr">
            <a:noAutofit/>
          </a:bodyPr>
          <a:lstStyle>
            <a:lvl1pPr lvl="0" algn="ctr">
              <a:defRPr lang="en-US" sz="800" baseline="0" dirty="0"/>
            </a:lvl1pPr>
          </a:lstStyle>
          <a:p>
            <a:r>
              <a:rPr lang="en-US" dirty="0"/>
              <a:t>Drag / Drop image</a:t>
            </a:r>
            <a:endParaRPr lang="en-US" dirty="0"/>
          </a:p>
        </p:txBody>
      </p:sp>
      <p:sp>
        <p:nvSpPr>
          <p:cNvPr id="13" name="Picture Placeholder 10"/>
          <p:cNvSpPr>
            <a:spLocks noGrp="1"/>
          </p:cNvSpPr>
          <p:nvPr>
            <p:ph type="pic" idx="11" hasCustomPrompt="1"/>
          </p:nvPr>
        </p:nvSpPr>
        <p:spPr>
          <a:xfrm>
            <a:off x="6558363" y="3524355"/>
            <a:ext cx="810263" cy="935608"/>
          </a:xfrm>
          <a:custGeom>
            <a:avLst/>
            <a:gdLst/>
            <a:ahLst/>
            <a:cxnLst/>
            <a:rect l="0" t="0" r="r" b="b"/>
            <a:pathLst>
              <a:path w="1080351" h="1247478">
                <a:moveTo>
                  <a:pt x="540176" y="0"/>
                </a:moveTo>
                <a:lnTo>
                  <a:pt x="1080351" y="311869"/>
                </a:lnTo>
                <a:lnTo>
                  <a:pt x="1080351" y="935608"/>
                </a:lnTo>
                <a:lnTo>
                  <a:pt x="540176" y="1247478"/>
                </a:lnTo>
                <a:lnTo>
                  <a:pt x="0" y="935608"/>
                </a:lnTo>
                <a:lnTo>
                  <a:pt x="0" y="311869"/>
                </a:lnTo>
                <a:close/>
              </a:path>
            </a:pathLst>
          </a:custGeom>
          <a:noFill/>
        </p:spPr>
        <p:txBody>
          <a:bodyPr vert="horz" wrap="square" rtlCol="0" anchor="ctr">
            <a:noAutofit/>
          </a:bodyPr>
          <a:lstStyle>
            <a:lvl1pPr lvl="0" algn="ctr">
              <a:defRPr lang="en-US" sz="800" baseline="0" dirty="0"/>
            </a:lvl1pPr>
          </a:lstStyle>
          <a:p>
            <a:r>
              <a:rPr lang="en-US" dirty="0"/>
              <a:t>Drag / Drop image</a:t>
            </a:r>
            <a:endParaRPr lang="en-US" dirty="0"/>
          </a:p>
        </p:txBody>
      </p:sp>
      <p:sp>
        <p:nvSpPr>
          <p:cNvPr id="14" name="Picture Placeholder 10"/>
          <p:cNvSpPr>
            <a:spLocks noGrp="1"/>
          </p:cNvSpPr>
          <p:nvPr>
            <p:ph type="pic" idx="12" hasCustomPrompt="1"/>
          </p:nvPr>
        </p:nvSpPr>
        <p:spPr>
          <a:xfrm>
            <a:off x="7667957" y="3639498"/>
            <a:ext cx="683275" cy="788976"/>
          </a:xfrm>
          <a:custGeom>
            <a:avLst/>
            <a:gdLst/>
            <a:ahLst/>
            <a:cxnLst/>
            <a:rect l="0" t="0" r="r" b="b"/>
            <a:pathLst>
              <a:path w="911034" h="1051968">
                <a:moveTo>
                  <a:pt x="455517" y="0"/>
                </a:moveTo>
                <a:lnTo>
                  <a:pt x="911034" y="262992"/>
                </a:lnTo>
                <a:lnTo>
                  <a:pt x="911034" y="788976"/>
                </a:lnTo>
                <a:lnTo>
                  <a:pt x="455517" y="1051968"/>
                </a:lnTo>
                <a:lnTo>
                  <a:pt x="0" y="788976"/>
                </a:lnTo>
                <a:lnTo>
                  <a:pt x="0" y="262992"/>
                </a:lnTo>
                <a:close/>
              </a:path>
            </a:pathLst>
          </a:custGeom>
          <a:noFill/>
        </p:spPr>
        <p:txBody>
          <a:bodyPr vert="horz" wrap="square" rtlCol="0" anchor="ctr">
            <a:noAutofit/>
          </a:bodyPr>
          <a:lstStyle>
            <a:lvl1pPr lvl="0" algn="ctr">
              <a:defRPr lang="en-US" sz="800" baseline="0" dirty="0"/>
            </a:lvl1pPr>
          </a:lstStyle>
          <a:p>
            <a:r>
              <a:rPr lang="en-US" dirty="0"/>
              <a:t>Drag / Drop image</a:t>
            </a:r>
            <a:endParaRPr lang="en-US" dirty="0"/>
          </a:p>
        </p:txBody>
      </p:sp>
      <p:sp>
        <p:nvSpPr>
          <p:cNvPr id="15" name="Picture Placeholder 10"/>
          <p:cNvSpPr>
            <a:spLocks noGrp="1"/>
          </p:cNvSpPr>
          <p:nvPr>
            <p:ph type="pic" idx="13" hasCustomPrompt="1"/>
          </p:nvPr>
        </p:nvSpPr>
        <p:spPr>
          <a:xfrm>
            <a:off x="5964770" y="4311398"/>
            <a:ext cx="327772" cy="378477"/>
          </a:xfrm>
          <a:custGeom>
            <a:avLst/>
            <a:gdLst/>
            <a:ahLst/>
            <a:cxnLst/>
            <a:rect l="0" t="0" r="r" b="b"/>
            <a:pathLst>
              <a:path w="437030" h="504636">
                <a:moveTo>
                  <a:pt x="218515" y="0"/>
                </a:moveTo>
                <a:lnTo>
                  <a:pt x="437030" y="126159"/>
                </a:lnTo>
                <a:lnTo>
                  <a:pt x="437030" y="378477"/>
                </a:lnTo>
                <a:lnTo>
                  <a:pt x="218515" y="504636"/>
                </a:lnTo>
                <a:lnTo>
                  <a:pt x="0" y="378477"/>
                </a:lnTo>
                <a:lnTo>
                  <a:pt x="0" y="126159"/>
                </a:lnTo>
                <a:close/>
              </a:path>
            </a:pathLst>
          </a:custGeom>
          <a:noFill/>
        </p:spPr>
        <p:txBody>
          <a:bodyPr vert="horz" wrap="square" rtlCol="0" anchor="ctr">
            <a:noAutofit/>
          </a:bodyPr>
          <a:lstStyle>
            <a:lvl1pPr lvl="0" algn="ctr">
              <a:defRPr lang="en-US" sz="800" baseline="0" dirty="0"/>
            </a:lvl1pPr>
          </a:lstStyle>
          <a:p>
            <a:r>
              <a:rPr lang="en-US" dirty="0"/>
              <a:t>Drag / Drop image</a:t>
            </a:r>
            <a:endParaRPr lang="en-US" dirty="0"/>
          </a:p>
        </p:txBody>
      </p:sp>
      <p:sp>
        <p:nvSpPr>
          <p:cNvPr id="16" name="Picture Placeholder 10"/>
          <p:cNvSpPr>
            <a:spLocks noGrp="1"/>
          </p:cNvSpPr>
          <p:nvPr>
            <p:ph type="pic" idx="14" hasCustomPrompt="1"/>
          </p:nvPr>
        </p:nvSpPr>
        <p:spPr>
          <a:xfrm>
            <a:off x="1515944" y="278748"/>
            <a:ext cx="383205" cy="442484"/>
          </a:xfrm>
          <a:custGeom>
            <a:avLst/>
            <a:gdLst/>
            <a:ahLst/>
            <a:cxnLst/>
            <a:rect l="0" t="0" r="r" b="b"/>
            <a:pathLst>
              <a:path w="510940" h="589979">
                <a:moveTo>
                  <a:pt x="255470" y="0"/>
                </a:moveTo>
                <a:lnTo>
                  <a:pt x="510940" y="147495"/>
                </a:lnTo>
                <a:lnTo>
                  <a:pt x="510940" y="442484"/>
                </a:lnTo>
                <a:lnTo>
                  <a:pt x="255470" y="589979"/>
                </a:lnTo>
                <a:lnTo>
                  <a:pt x="0" y="442484"/>
                </a:lnTo>
                <a:lnTo>
                  <a:pt x="0" y="147495"/>
                </a:lnTo>
                <a:close/>
              </a:path>
            </a:pathLst>
          </a:custGeom>
          <a:noFill/>
        </p:spPr>
        <p:txBody>
          <a:bodyPr vert="horz" wrap="square" rtlCol="0" anchor="ctr">
            <a:noAutofit/>
          </a:bodyPr>
          <a:lstStyle>
            <a:lvl1pPr lvl="0" algn="ctr">
              <a:defRPr lang="en-US" sz="800" baseline="0" dirty="0"/>
            </a:lvl1pPr>
          </a:lstStyle>
          <a:p>
            <a:r>
              <a:rPr lang="en-US" dirty="0"/>
              <a:t>Drag / Drop image</a:t>
            </a:r>
            <a:endParaRPr lang="en-US" dirty="0"/>
          </a:p>
        </p:txBody>
      </p:sp>
      <p:sp>
        <p:nvSpPr>
          <p:cNvPr id="17" name="Picture Placeholder 10"/>
          <p:cNvSpPr>
            <a:spLocks noGrp="1"/>
          </p:cNvSpPr>
          <p:nvPr>
            <p:ph type="pic" idx="15" hasCustomPrompt="1"/>
            <p:custDataLst>
              <p:tags r:id="rId2"/>
            </p:custDataLst>
          </p:nvPr>
        </p:nvSpPr>
        <p:spPr>
          <a:xfrm>
            <a:off x="2275670" y="1048781"/>
            <a:ext cx="267257" cy="308600"/>
          </a:xfrm>
          <a:custGeom>
            <a:avLst/>
            <a:gdLst/>
            <a:ahLst/>
            <a:cxnLst/>
            <a:rect l="0" t="0" r="r" b="b"/>
            <a:pathLst>
              <a:path w="356343" h="411467">
                <a:moveTo>
                  <a:pt x="178172" y="0"/>
                </a:moveTo>
                <a:lnTo>
                  <a:pt x="356343" y="102867"/>
                </a:lnTo>
                <a:lnTo>
                  <a:pt x="356343" y="308600"/>
                </a:lnTo>
                <a:lnTo>
                  <a:pt x="178172" y="411467"/>
                </a:lnTo>
                <a:lnTo>
                  <a:pt x="0" y="308600"/>
                </a:lnTo>
                <a:lnTo>
                  <a:pt x="0" y="102867"/>
                </a:lnTo>
                <a:close/>
              </a:path>
            </a:pathLst>
          </a:custGeom>
          <a:pattFill prst="pct5">
            <a:fgClr>
              <a:schemeClr val="tx1"/>
            </a:fgClr>
            <a:bgClr>
              <a:schemeClr val="bg1"/>
            </a:bgClr>
          </a:pattFill>
        </p:spPr>
        <p:txBody>
          <a:bodyPr vert="horz" wrap="square" rtlCol="0" anchor="ctr">
            <a:noAutofit/>
          </a:bodyPr>
          <a:lstStyle>
            <a:lvl1pPr lvl="0" algn="ctr">
              <a:defRPr lang="en-US" sz="800" baseline="0" dirty="0"/>
            </a:lvl1pPr>
          </a:lstStyle>
          <a:p>
            <a:r>
              <a:rPr lang="en-US" dirty="0"/>
              <a:t>Drag / Drop image</a:t>
            </a:r>
            <a:endParaRPr lang="en-US" dirty="0"/>
          </a:p>
        </p:txBody>
      </p:sp>
      <p:sp>
        <p:nvSpPr>
          <p:cNvPr id="18" name="Title 1"/>
          <p:cNvSpPr>
            <a:spLocks noGrp="1"/>
          </p:cNvSpPr>
          <p:nvPr>
            <p:ph type="title" idx="16" hasCustomPrompt="1"/>
          </p:nvPr>
        </p:nvSpPr>
        <p:spPr>
          <a:xfrm>
            <a:off x="1285875" y="815749"/>
            <a:ext cx="6572250" cy="2117017"/>
          </a:xfrm>
        </p:spPr>
        <p:txBody>
          <a:bodyPr vert="horz" rtlCol="0" anchor="b"/>
          <a:lstStyle>
            <a:lvl1pPr lvl="0" algn="ctr">
              <a:defRPr lang="en-US" sz="4800" b="1" dirty="0">
                <a:latin typeface="+mj-lt"/>
              </a:defRPr>
            </a:lvl1pPr>
          </a:lstStyle>
          <a:p>
            <a:r>
              <a:rPr lang="en-US" dirty="0"/>
              <a:t>ADD TITLE</a:t>
            </a:r>
            <a:endParaRPr lang="en-US" dirty="0"/>
          </a:p>
        </p:txBody>
      </p:sp>
      <p:sp>
        <p:nvSpPr>
          <p:cNvPr id="19" name="Text Placeholder 22"/>
          <p:cNvSpPr>
            <a:spLocks noGrp="1"/>
          </p:cNvSpPr>
          <p:nvPr>
            <p:ph type="body" idx="17" hasCustomPrompt="1"/>
          </p:nvPr>
        </p:nvSpPr>
        <p:spPr>
          <a:xfrm>
            <a:off x="2341135" y="2997670"/>
            <a:ext cx="4471215" cy="568871"/>
          </a:xfrm>
        </p:spPr>
        <p:txBody>
          <a:bodyPr vert="horz" rtlCol="0">
            <a:noAutofit/>
          </a:bodyPr>
          <a:lstStyle>
            <a:lvl1pPr lvl="0" algn="ctr">
              <a:lnSpc>
                <a:spcPct val="125000"/>
              </a:lnSpc>
              <a:defRPr lang="en-US" sz="1000" dirty="0">
                <a:solidFill>
                  <a:schemeClr val="tx1">
                    <a:alpha val="70000"/>
                  </a:schemeClr>
                </a:solidFill>
                <a:latin typeface="+mn-lt"/>
              </a:defRPr>
            </a:lvl1pPr>
          </a:lstStyle>
          <a:p>
            <a:r>
              <a:rPr lang="en-US" dirty="0"/>
              <a:t>Add Subtitle</a:t>
            </a:r>
            <a:endParaRPr lang="en-US" dirty="0"/>
          </a:p>
        </p:txBody>
      </p:sp>
      <p:sp>
        <p:nvSpPr>
          <p:cNvPr id="20" name="Date Placeholder 1"/>
          <p:cNvSpPr>
            <a:spLocks noGrp="1"/>
          </p:cNvSpPr>
          <p:nvPr>
            <p:ph type="dt" sz="half" idx="18"/>
          </p:nvPr>
        </p:nvSpPr>
        <p:spPr>
          <a:xfrm>
            <a:off x="762000" y="4695033"/>
            <a:ext cx="1639570" cy="285750"/>
          </a:xfrm>
          <a:prstGeom prst="rect">
            <a:avLst/>
          </a:prstGeom>
        </p:spPr>
        <p:txBody>
          <a:bodyPr vert="horz" lIns="91440" tIns="45720" rIns="91440" bIns="45720" rtlCol="0" anchor="ctr"/>
          <a:lstStyle>
            <a:lvl1pPr lvl="0" algn="l">
              <a:defRPr lang="en-US" sz="600" b="0" i="0" dirty="0">
                <a:solidFill>
                  <a:schemeClr val="bg1">
                    <a:lumMod val="50000"/>
                  </a:schemeClr>
                </a:solidFill>
                <a:latin typeface="+mn-lt"/>
              </a:defRPr>
            </a:lvl1pPr>
          </a:lstStyle>
          <a:p>
            <a:r>
              <a:rPr lang="en-US" dirty="0"/>
              <a:t>Date</a:t>
            </a:r>
            <a:endParaRPr lang="en-US" dirty="0"/>
          </a:p>
        </p:txBody>
      </p:sp>
      <p:sp>
        <p:nvSpPr>
          <p:cNvPr id="21" name="Номер слайда 21"/>
          <p:cNvSpPr>
            <a:spLocks noGrp="1"/>
          </p:cNvSpPr>
          <p:nvPr>
            <p:ph type="sldNum" sz="quarter" idx="19"/>
          </p:nvPr>
        </p:nvSpPr>
        <p:spPr>
          <a:xfrm>
            <a:off x="511265" y="4571416"/>
            <a:ext cx="385301" cy="170373"/>
          </a:xfrm>
          <a:prstGeom prst="rect">
            <a:avLst/>
          </a:prstGeom>
          <a:noFill/>
        </p:spPr>
        <p:txBody>
          <a:bodyPr vert="horz" lIns="0" tIns="0" rIns="0" bIns="0" rtlCol="0" anchor="ctr"/>
          <a:lstStyle>
            <a:lvl1pPr lvl="0" algn="ctr">
              <a:defRPr lang="en-US" sz="805" b="0" dirty="0">
                <a:solidFill>
                  <a:schemeClr val="bg1">
                    <a:lumMod val="65000"/>
                  </a:schemeClr>
                </a:solidFill>
                <a:latin typeface="+mn-lt"/>
              </a:defRPr>
            </a:lvl1pPr>
          </a:lstStyle>
          <a:p>
            <a:fld id="{372E98D4-1FF9-4319-8742-6C1E9AAF36B1}" type="slidenum">
              <a:rPr/>
            </a:fld>
            <a:endParaRPr lang="en-US" dirty="0"/>
          </a:p>
        </p:txBody>
      </p:sp>
      <p:sp>
        <p:nvSpPr>
          <p:cNvPr id="22" name="Footer Placeholder 1"/>
          <p:cNvSpPr>
            <a:spLocks noGrp="1"/>
          </p:cNvSpPr>
          <p:nvPr>
            <p:ph type="ftr" sz="quarter" idx="20"/>
          </p:nvPr>
        </p:nvSpPr>
        <p:spPr>
          <a:xfrm>
            <a:off x="2495550" y="4686300"/>
            <a:ext cx="5181600" cy="285750"/>
          </a:xfrm>
          <a:prstGeom prst="rect">
            <a:avLst/>
          </a:prstGeom>
        </p:spPr>
        <p:txBody>
          <a:bodyPr vert="horz" lIns="91440" tIns="45720" rIns="91440" bIns="45720" rtlCol="0" anchor="ctr"/>
          <a:lstStyle>
            <a:lvl1pPr lvl="0" algn="ctr">
              <a:defRPr lang="en-US" sz="600" b="0" i="0" dirty="0">
                <a:solidFill>
                  <a:schemeClr val="bg1">
                    <a:lumMod val="50000"/>
                  </a:schemeClr>
                </a:solidFill>
                <a:latin typeface="+mn-lt"/>
              </a:defRPr>
            </a:lvl1pPr>
          </a:lstStyle>
          <a:p>
            <a:r>
              <a:rPr lang="en-US" dirty="0"/>
              <a:t>Footer</a:t>
            </a:r>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erformance - 2 Tables">
    <p:spTree>
      <p:nvGrpSpPr>
        <p:cNvPr id="1" name=""/>
        <p:cNvGrpSpPr/>
        <p:nvPr/>
      </p:nvGrpSpPr>
      <p:grpSpPr>
        <a:xfrm>
          <a:off x="0" y="0"/>
          <a:ext cx="0" cy="0"/>
          <a:chOff x="0" y="0"/>
          <a:chExt cx="0" cy="0"/>
        </a:xfrm>
      </p:grpSpPr>
      <p:sp>
        <p:nvSpPr>
          <p:cNvPr id="2" name="Slide Number Placeholder 2"/>
          <p:cNvSpPr>
            <a:spLocks noGrp="1"/>
          </p:cNvSpPr>
          <p:nvPr>
            <p:ph type="sldNum" sz="quarter"/>
          </p:nvPr>
        </p:nvSpPr>
        <p:spPr/>
        <p:txBody>
          <a:bodyPr rtlCol="0"/>
          <a:lstStyle/>
          <a:p>
            <a:fld id="{4B749864-A864-4D9E-BDAC-3ED031DDCF02}" type="slidenum">
              <a:rPr/>
            </a:fld>
            <a:endParaRPr lang="en-US" dirty="0"/>
          </a:p>
        </p:txBody>
      </p:sp>
      <p:sp>
        <p:nvSpPr>
          <p:cNvPr id="3" name="Title 1"/>
          <p:cNvSpPr>
            <a:spLocks noGrp="1"/>
          </p:cNvSpPr>
          <p:nvPr>
            <p:ph type="title" idx="1" hasCustomPrompt="1"/>
          </p:nvPr>
        </p:nvSpPr>
        <p:spPr>
          <a:xfrm>
            <a:off x="762000" y="571500"/>
            <a:ext cx="7620000" cy="857250"/>
          </a:xfrm>
        </p:spPr>
        <p:txBody>
          <a:bodyPr vert="horz" tIns="0" rtlCol="0" anchor="t"/>
          <a:lstStyle>
            <a:lvl1pPr lvl="0" algn="l">
              <a:lnSpc>
                <a:spcPct val="100000"/>
              </a:lnSpc>
              <a:defRPr lang="en-US" sz="2800" b="1" dirty="0">
                <a:latin typeface="+mj-lt"/>
              </a:defRPr>
            </a:lvl1pPr>
          </a:lstStyle>
          <a:p>
            <a:r>
              <a:rPr lang="en-US" dirty="0"/>
              <a:t>ADD TITLE</a:t>
            </a:r>
            <a:endParaRPr lang="en-US" dirty="0"/>
          </a:p>
        </p:txBody>
      </p:sp>
      <p:sp>
        <p:nvSpPr>
          <p:cNvPr id="4" name="Shape 22"/>
          <p:cNvSpPr/>
          <p:nvPr userDrawn="1"/>
        </p:nvSpPr>
        <p:spPr>
          <a:xfrm>
            <a:off x="570882" y="4502988"/>
            <a:ext cx="266067" cy="307228"/>
          </a:xfrm>
          <a:custGeom>
            <a:avLst/>
            <a:gdLst/>
            <a:ahLst/>
            <a:cxnLst/>
            <a:rect l="0" t="0" r="r" b="b"/>
            <a:pathLst>
              <a:path w="354756" h="409638">
                <a:moveTo>
                  <a:pt x="177378" y="0"/>
                </a:moveTo>
                <a:lnTo>
                  <a:pt x="354756" y="102410"/>
                </a:lnTo>
                <a:lnTo>
                  <a:pt x="354756" y="307229"/>
                </a:lnTo>
                <a:lnTo>
                  <a:pt x="177378" y="409638"/>
                </a:lnTo>
                <a:lnTo>
                  <a:pt x="0" y="307229"/>
                </a:lnTo>
                <a:lnTo>
                  <a:pt x="0" y="102410"/>
                </a:lnTo>
                <a:close/>
              </a:path>
            </a:pathLst>
          </a:custGeom>
          <a:noFill/>
          <a:ln w="6350">
            <a:solidFill>
              <a:schemeClr val="tx1">
                <a:alpha val="14999"/>
              </a:schemeClr>
            </a:solidFill>
            <a:miter lim="800000"/>
          </a:ln>
        </p:spPr>
        <p:txBody>
          <a:bodyPr vert="horz" lIns="45719" rIns="45719" rtlCol="0" anchor="ctr"/>
          <a:lstStyle/>
          <a:p>
            <a:endParaRPr lang="en-US" dirty="0"/>
          </a:p>
        </p:txBody>
      </p:sp>
      <p:sp>
        <p:nvSpPr>
          <p:cNvPr id="5" name="Content Placeholder 4"/>
          <p:cNvSpPr/>
          <p:nvPr>
            <p:ph idx="2" hasCustomPrompt="1"/>
          </p:nvPr>
        </p:nvSpPr>
        <p:spPr>
          <a:xfrm>
            <a:off x="762000" y="1676400"/>
            <a:ext cx="5337162" cy="2762764"/>
          </a:xfrm>
          <a:prstGeom prst="rect">
            <a:avLst/>
          </a:prstGeom>
          <a:noFill/>
          <a:ln>
            <a:noFill/>
          </a:ln>
        </p:spPr>
        <p:txBody>
          <a:bodyPr vert="horz" lIns="0" tIns="0" rIns="0" bIns="0" rtlCol="0">
            <a:normAutofit/>
          </a:bodyPr>
          <a:lstStyle>
            <a:lvl1pPr lvl="0">
              <a:defRPr lang="en-US" sz="1400" dirty="0">
                <a:latin typeface="Open Sans-light"/>
              </a:defRPr>
            </a:lvl1pPr>
            <a:lvl2pPr lvl="1">
              <a:defRPr lang="en-US" sz="1400" dirty="0">
                <a:latin typeface="Open Sans-light"/>
              </a:defRPr>
            </a:lvl2pPr>
            <a:lvl3pPr lvl="2">
              <a:defRPr lang="en-US" sz="1400" dirty="0">
                <a:latin typeface="Open Sans-light"/>
              </a:defRPr>
            </a:lvl3pPr>
            <a:lvl4pPr lvl="3">
              <a:defRPr lang="en-US" sz="1400" dirty="0">
                <a:latin typeface="Open Sans-light"/>
              </a:defRPr>
            </a:lvl4pPr>
            <a:lvl5pPr lvl="4">
              <a:defRPr lang="en-US" sz="1400" dirty="0">
                <a:latin typeface="Open Sans-light"/>
              </a:defRPr>
            </a:lvl5pPr>
          </a:lstStyle>
          <a:p>
            <a:pPr lvl="0"/>
            <a:r>
              <a:rPr lang="en-US" dirty="0"/>
              <a:t>Write here subtitle</a:t>
            </a:r>
            <a:endParaRPr lang="en-US" dirty="0"/>
          </a:p>
          <a:p>
            <a:pPr lvl="1"/>
            <a:r>
              <a:rPr lang="en-US" dirty="0"/>
              <a:t>Write here subtitle</a:t>
            </a:r>
            <a:endParaRPr lang="en-US" dirty="0"/>
          </a:p>
          <a:p>
            <a:pPr lvl="2"/>
            <a:r>
              <a:rPr lang="en-US" dirty="0"/>
              <a:t>Write here text</a:t>
            </a:r>
            <a:endParaRPr lang="en-US" dirty="0"/>
          </a:p>
          <a:p>
            <a:pPr lvl="3"/>
            <a:r>
              <a:rPr lang="en-US" dirty="0"/>
              <a:t>Write here text</a:t>
            </a:r>
            <a:endParaRPr lang="en-US" dirty="0"/>
          </a:p>
          <a:p>
            <a:pPr lvl="4"/>
            <a:r>
              <a:rPr lang="en-US" dirty="0"/>
              <a:t>Write here text </a:t>
            </a:r>
            <a:endParaRPr lang="en-US" dirty="0"/>
          </a:p>
        </p:txBody>
      </p:sp>
      <p:sp>
        <p:nvSpPr>
          <p:cNvPr id="6" name="Content Placeholder 5"/>
          <p:cNvSpPr/>
          <p:nvPr>
            <p:ph idx="3" hasCustomPrompt="1"/>
          </p:nvPr>
        </p:nvSpPr>
        <p:spPr>
          <a:xfrm>
            <a:off x="6229350" y="1676400"/>
            <a:ext cx="2133600" cy="2762250"/>
          </a:xfrm>
          <a:prstGeom prst="rect">
            <a:avLst/>
          </a:prstGeom>
          <a:noFill/>
          <a:ln>
            <a:noFill/>
          </a:ln>
        </p:spPr>
        <p:txBody>
          <a:bodyPr vert="horz" lIns="0" tIns="0" rIns="0" bIns="0" rtlCol="0">
            <a:normAutofit/>
          </a:bodyPr>
          <a:lstStyle>
            <a:lvl1pPr lvl="0">
              <a:defRPr lang="en-US" sz="1400" dirty="0">
                <a:latin typeface="Open Sans-light"/>
              </a:defRPr>
            </a:lvl1pPr>
            <a:lvl2pPr lvl="1">
              <a:defRPr lang="en-US" sz="1400" dirty="0">
                <a:latin typeface="Open Sans-light"/>
              </a:defRPr>
            </a:lvl2pPr>
            <a:lvl3pPr lvl="2">
              <a:defRPr lang="en-US" sz="1400" dirty="0">
                <a:latin typeface="Open Sans-light"/>
              </a:defRPr>
            </a:lvl3pPr>
            <a:lvl4pPr lvl="3">
              <a:defRPr lang="en-US" sz="1400" dirty="0">
                <a:latin typeface="Open Sans-light"/>
              </a:defRPr>
            </a:lvl4pPr>
            <a:lvl5pPr lvl="4">
              <a:defRPr lang="en-US" sz="1400" dirty="0">
                <a:latin typeface="Open Sans-light"/>
              </a:defRPr>
            </a:lvl5pPr>
          </a:lstStyle>
          <a:p>
            <a:pPr lvl="0"/>
            <a:r>
              <a:rPr lang="en-US" dirty="0"/>
              <a:t>Write here subtitle</a:t>
            </a:r>
            <a:endParaRPr lang="en-US" dirty="0"/>
          </a:p>
          <a:p>
            <a:pPr lvl="1"/>
            <a:r>
              <a:rPr lang="en-US" dirty="0"/>
              <a:t>Write here subtitle</a:t>
            </a:r>
            <a:endParaRPr lang="en-US" dirty="0"/>
          </a:p>
          <a:p>
            <a:pPr lvl="2"/>
            <a:r>
              <a:rPr lang="en-US" dirty="0"/>
              <a:t>Write here text</a:t>
            </a:r>
            <a:endParaRPr lang="en-US" dirty="0"/>
          </a:p>
          <a:p>
            <a:pPr lvl="3"/>
            <a:r>
              <a:rPr lang="en-US" dirty="0"/>
              <a:t>Write here text</a:t>
            </a:r>
            <a:endParaRPr lang="en-US" dirty="0"/>
          </a:p>
          <a:p>
            <a:pPr lvl="4"/>
            <a:r>
              <a:rPr lang="en-US" dirty="0"/>
              <a:t>Write here text </a:t>
            </a:r>
            <a:endParaRPr lang="en-US" dirty="0"/>
          </a:p>
        </p:txBody>
      </p:sp>
      <p:sp>
        <p:nvSpPr>
          <p:cNvPr id="7" name="Date Placeholder 1"/>
          <p:cNvSpPr>
            <a:spLocks noGrp="1"/>
          </p:cNvSpPr>
          <p:nvPr>
            <p:ph type="dt" sz="half" idx="4"/>
          </p:nvPr>
        </p:nvSpPr>
        <p:spPr>
          <a:xfrm>
            <a:off x="762000" y="4695033"/>
            <a:ext cx="1639570" cy="285750"/>
          </a:xfrm>
          <a:prstGeom prst="rect">
            <a:avLst/>
          </a:prstGeom>
        </p:spPr>
        <p:txBody>
          <a:bodyPr vert="horz" lIns="91440" tIns="45720" rIns="91440" bIns="45720" rtlCol="0" anchor="ctr"/>
          <a:lstStyle>
            <a:lvl1pPr lvl="0" algn="l">
              <a:defRPr lang="en-US" sz="600" b="0" i="0" dirty="0">
                <a:solidFill>
                  <a:schemeClr val="bg1">
                    <a:lumMod val="50000"/>
                  </a:schemeClr>
                </a:solidFill>
                <a:latin typeface="+mn-lt"/>
              </a:defRPr>
            </a:lvl1pPr>
          </a:lstStyle>
          <a:p>
            <a:r>
              <a:rPr lang="en-US" dirty="0"/>
              <a:t>Date</a:t>
            </a:r>
            <a:endParaRPr lang="en-US" dirty="0"/>
          </a:p>
        </p:txBody>
      </p:sp>
      <p:sp>
        <p:nvSpPr>
          <p:cNvPr id="8" name="Footer Placeholder 1"/>
          <p:cNvSpPr>
            <a:spLocks noGrp="1"/>
          </p:cNvSpPr>
          <p:nvPr>
            <p:ph type="ftr" sz="quarter" idx="5"/>
          </p:nvPr>
        </p:nvSpPr>
        <p:spPr>
          <a:xfrm>
            <a:off x="2495550" y="4686300"/>
            <a:ext cx="5181600" cy="285750"/>
          </a:xfrm>
          <a:prstGeom prst="rect">
            <a:avLst/>
          </a:prstGeom>
        </p:spPr>
        <p:txBody>
          <a:bodyPr vert="horz" lIns="91440" tIns="45720" rIns="91440" bIns="45720" rtlCol="0" anchor="ctr"/>
          <a:lstStyle>
            <a:lvl1pPr lvl="0" algn="ctr">
              <a:defRPr lang="en-US" sz="600" b="0" i="0" dirty="0">
                <a:solidFill>
                  <a:schemeClr val="bg1">
                    <a:lumMod val="50000"/>
                  </a:schemeClr>
                </a:solidFill>
                <a:latin typeface="+mn-lt"/>
              </a:defRPr>
            </a:lvl1pPr>
          </a:lstStyle>
          <a:p>
            <a:r>
              <a:rPr lang="en-US" dirty="0"/>
              <a:t>Footer</a:t>
            </a:r>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Marketing Results">
    <p:spTree>
      <p:nvGrpSpPr>
        <p:cNvPr id="1" name=""/>
        <p:cNvGrpSpPr/>
        <p:nvPr/>
      </p:nvGrpSpPr>
      <p:grpSpPr>
        <a:xfrm>
          <a:off x="0" y="0"/>
          <a:ext cx="0" cy="0"/>
          <a:chOff x="0" y="0"/>
          <a:chExt cx="0" cy="0"/>
        </a:xfrm>
      </p:grpSpPr>
      <p:sp>
        <p:nvSpPr>
          <p:cNvPr id="2" name="Text Box 1"/>
          <p:cNvSpPr txBox="1">
            <a:spLocks noGrp="1"/>
          </p:cNvSpPr>
          <p:nvPr userDrawn="1"/>
        </p:nvSpPr>
        <p:spPr>
          <a:xfrm>
            <a:off x="5410710" y="817532"/>
            <a:ext cx="1207883" cy="1385595"/>
          </a:xfrm>
          <a:custGeom>
            <a:avLst/>
            <a:gdLst/>
            <a:ahLst/>
            <a:cxnLst/>
            <a:rect l="0" t="0" r="r" b="b"/>
            <a:pathLst>
              <a:path w="1610511" h="1847461">
                <a:moveTo>
                  <a:pt x="809474" y="0"/>
                </a:moveTo>
                <a:lnTo>
                  <a:pt x="1610511" y="466908"/>
                </a:lnTo>
                <a:lnTo>
                  <a:pt x="1610511" y="1381309"/>
                </a:lnTo>
                <a:lnTo>
                  <a:pt x="814139" y="1847461"/>
                </a:lnTo>
                <a:lnTo>
                  <a:pt x="0" y="1381309"/>
                </a:lnTo>
                <a:lnTo>
                  <a:pt x="0" y="466908"/>
                </a:lnTo>
                <a:close/>
              </a:path>
            </a:pathLst>
          </a:custGeom>
          <a:blipFill dpi="0" rotWithShape="1">
            <a:blip r:embed="rId2"/>
            <a:stretch>
              <a:fillRect/>
            </a:stretch>
          </a:blipFill>
        </p:spPr>
        <p:txBody>
          <a:bodyPr vert="horz" wrap="square" rtlCol="0" anchor="ctr">
            <a:noAutofit/>
          </a:bodyPr>
          <a:lstStyle>
            <a:lvl1pPr marL="0" lvl="0" indent="0" algn="ctr">
              <a:buNone/>
              <a:defRPr lang="en-US" sz="1000" b="1" i="0" baseline="0" dirty="0">
                <a:latin typeface="+mn-lt"/>
              </a:defRPr>
            </a:lvl1pPr>
          </a:lstStyle>
          <a:p>
            <a:endParaRPr lang="en-US" dirty="0"/>
          </a:p>
        </p:txBody>
      </p:sp>
      <p:sp>
        <p:nvSpPr>
          <p:cNvPr id="3" name="Text Box 2"/>
          <p:cNvSpPr txBox="1">
            <a:spLocks noGrp="1"/>
          </p:cNvSpPr>
          <p:nvPr userDrawn="1"/>
        </p:nvSpPr>
        <p:spPr>
          <a:xfrm>
            <a:off x="6661832" y="817532"/>
            <a:ext cx="1207883" cy="1385595"/>
          </a:xfrm>
          <a:custGeom>
            <a:avLst/>
            <a:gdLst/>
            <a:ahLst/>
            <a:cxnLst/>
            <a:rect l="0" t="0" r="r" b="b"/>
            <a:pathLst>
              <a:path w="1610511" h="1847461">
                <a:moveTo>
                  <a:pt x="809474" y="0"/>
                </a:moveTo>
                <a:lnTo>
                  <a:pt x="1610511" y="466908"/>
                </a:lnTo>
                <a:lnTo>
                  <a:pt x="1610511" y="1381309"/>
                </a:lnTo>
                <a:lnTo>
                  <a:pt x="814139" y="1847461"/>
                </a:lnTo>
                <a:lnTo>
                  <a:pt x="0" y="1381309"/>
                </a:lnTo>
                <a:lnTo>
                  <a:pt x="0" y="466908"/>
                </a:lnTo>
                <a:close/>
              </a:path>
            </a:pathLst>
          </a:custGeom>
          <a:blipFill dpi="0" rotWithShape="1">
            <a:blip r:embed="rId3"/>
            <a:stretch>
              <a:fillRect/>
            </a:stretch>
          </a:blipFill>
        </p:spPr>
        <p:txBody>
          <a:bodyPr vert="horz" wrap="square" rtlCol="0" anchor="ctr">
            <a:noAutofit/>
          </a:bodyPr>
          <a:lstStyle>
            <a:lvl1pPr marL="0" lvl="0" indent="0" algn="ctr">
              <a:buNone/>
              <a:defRPr lang="en-US" sz="1000" b="1" i="0" baseline="0" dirty="0">
                <a:latin typeface="+mn-lt"/>
              </a:defRPr>
            </a:lvl1pPr>
          </a:lstStyle>
          <a:p>
            <a:endParaRPr lang="en-US" dirty="0"/>
          </a:p>
        </p:txBody>
      </p:sp>
      <p:sp>
        <p:nvSpPr>
          <p:cNvPr id="4" name="Text Box 3"/>
          <p:cNvSpPr txBox="1">
            <a:spLocks noGrp="1"/>
          </p:cNvSpPr>
          <p:nvPr userDrawn="1"/>
        </p:nvSpPr>
        <p:spPr>
          <a:xfrm>
            <a:off x="6042454" y="1892570"/>
            <a:ext cx="1207883" cy="1385595"/>
          </a:xfrm>
          <a:custGeom>
            <a:avLst/>
            <a:gdLst/>
            <a:ahLst/>
            <a:cxnLst/>
            <a:rect l="0" t="0" r="r" b="b"/>
            <a:pathLst>
              <a:path w="1610511" h="1847461">
                <a:moveTo>
                  <a:pt x="809474" y="0"/>
                </a:moveTo>
                <a:lnTo>
                  <a:pt x="1610511" y="466908"/>
                </a:lnTo>
                <a:lnTo>
                  <a:pt x="1610511" y="1381309"/>
                </a:lnTo>
                <a:lnTo>
                  <a:pt x="814139" y="1847461"/>
                </a:lnTo>
                <a:lnTo>
                  <a:pt x="0" y="1381309"/>
                </a:lnTo>
                <a:lnTo>
                  <a:pt x="0" y="466908"/>
                </a:lnTo>
                <a:close/>
              </a:path>
            </a:pathLst>
          </a:custGeom>
          <a:blipFill dpi="0" rotWithShape="1">
            <a:blip r:embed="rId4"/>
            <a:stretch>
              <a:fillRect/>
            </a:stretch>
          </a:blipFill>
        </p:spPr>
        <p:txBody>
          <a:bodyPr vert="horz" wrap="square" rtlCol="0" anchor="ctr">
            <a:noAutofit/>
          </a:bodyPr>
          <a:lstStyle>
            <a:lvl1pPr marL="0" lvl="0" indent="0" algn="ctr">
              <a:buNone/>
              <a:defRPr lang="en-US" sz="1000" b="1" i="0" baseline="0" dirty="0">
                <a:latin typeface="+mn-lt"/>
              </a:defRPr>
            </a:lvl1pPr>
          </a:lstStyle>
          <a:p>
            <a:endParaRPr lang="en-US" dirty="0"/>
          </a:p>
        </p:txBody>
      </p:sp>
      <p:sp>
        <p:nvSpPr>
          <p:cNvPr id="5" name="Text Box 4"/>
          <p:cNvSpPr txBox="1">
            <a:spLocks noGrp="1"/>
          </p:cNvSpPr>
          <p:nvPr userDrawn="1"/>
        </p:nvSpPr>
        <p:spPr>
          <a:xfrm>
            <a:off x="7287408" y="1892570"/>
            <a:ext cx="1207883" cy="1385595"/>
          </a:xfrm>
          <a:custGeom>
            <a:avLst/>
            <a:gdLst/>
            <a:ahLst/>
            <a:cxnLst/>
            <a:rect l="0" t="0" r="r" b="b"/>
            <a:pathLst>
              <a:path w="1610511" h="1847461">
                <a:moveTo>
                  <a:pt x="809474" y="0"/>
                </a:moveTo>
                <a:lnTo>
                  <a:pt x="1610511" y="466908"/>
                </a:lnTo>
                <a:lnTo>
                  <a:pt x="1610511" y="1381309"/>
                </a:lnTo>
                <a:lnTo>
                  <a:pt x="814139" y="1847461"/>
                </a:lnTo>
                <a:lnTo>
                  <a:pt x="0" y="1381309"/>
                </a:lnTo>
                <a:lnTo>
                  <a:pt x="0" y="466908"/>
                </a:lnTo>
                <a:close/>
              </a:path>
            </a:pathLst>
          </a:custGeom>
          <a:blipFill dpi="0" rotWithShape="1">
            <a:blip r:embed="rId5"/>
            <a:stretch>
              <a:fillRect/>
            </a:stretch>
          </a:blipFill>
        </p:spPr>
        <p:txBody>
          <a:bodyPr vert="horz" wrap="square" rtlCol="0" anchor="ctr">
            <a:noAutofit/>
          </a:bodyPr>
          <a:lstStyle>
            <a:lvl1pPr marL="0" lvl="0" indent="0" algn="ctr">
              <a:buNone/>
              <a:defRPr lang="en-US" sz="1000" b="1" i="0" baseline="0" dirty="0">
                <a:latin typeface="+mn-lt"/>
              </a:defRPr>
            </a:lvl1pPr>
          </a:lstStyle>
          <a:p>
            <a:endParaRPr lang="en-US" dirty="0"/>
          </a:p>
        </p:txBody>
      </p:sp>
      <p:sp>
        <p:nvSpPr>
          <p:cNvPr id="6" name="Text Box 5"/>
          <p:cNvSpPr txBox="1">
            <a:spLocks noGrp="1"/>
          </p:cNvSpPr>
          <p:nvPr userDrawn="1"/>
        </p:nvSpPr>
        <p:spPr>
          <a:xfrm>
            <a:off x="4787899" y="1892570"/>
            <a:ext cx="1207883" cy="1385595"/>
          </a:xfrm>
          <a:custGeom>
            <a:avLst/>
            <a:gdLst/>
            <a:ahLst/>
            <a:cxnLst/>
            <a:rect l="0" t="0" r="r" b="b"/>
            <a:pathLst>
              <a:path w="1610511" h="1847461">
                <a:moveTo>
                  <a:pt x="809474" y="0"/>
                </a:moveTo>
                <a:lnTo>
                  <a:pt x="1610511" y="466908"/>
                </a:lnTo>
                <a:lnTo>
                  <a:pt x="1610511" y="1381309"/>
                </a:lnTo>
                <a:lnTo>
                  <a:pt x="814139" y="1847461"/>
                </a:lnTo>
                <a:lnTo>
                  <a:pt x="0" y="1381309"/>
                </a:lnTo>
                <a:lnTo>
                  <a:pt x="0" y="466908"/>
                </a:lnTo>
                <a:close/>
              </a:path>
            </a:pathLst>
          </a:custGeom>
          <a:blipFill dpi="0" rotWithShape="1">
            <a:blip r:embed="rId6"/>
            <a:stretch>
              <a:fillRect/>
            </a:stretch>
          </a:blipFill>
        </p:spPr>
        <p:txBody>
          <a:bodyPr vert="horz" wrap="square" rtlCol="0" anchor="ctr">
            <a:noAutofit/>
          </a:bodyPr>
          <a:lstStyle>
            <a:lvl1pPr marL="0" lvl="0" indent="0" algn="ctr">
              <a:buNone/>
              <a:defRPr lang="en-US" sz="1000" b="1" i="0" baseline="0" dirty="0">
                <a:latin typeface="+mn-lt"/>
              </a:defRPr>
            </a:lvl1pPr>
          </a:lstStyle>
          <a:p>
            <a:endParaRPr lang="en-US" dirty="0"/>
          </a:p>
        </p:txBody>
      </p:sp>
      <p:sp>
        <p:nvSpPr>
          <p:cNvPr id="7" name="Text Box 6"/>
          <p:cNvSpPr txBox="1">
            <a:spLocks noGrp="1"/>
          </p:cNvSpPr>
          <p:nvPr userDrawn="1"/>
        </p:nvSpPr>
        <p:spPr>
          <a:xfrm>
            <a:off x="5410710" y="2967608"/>
            <a:ext cx="1207883" cy="1385595"/>
          </a:xfrm>
          <a:custGeom>
            <a:avLst/>
            <a:gdLst/>
            <a:ahLst/>
            <a:cxnLst/>
            <a:rect l="0" t="0" r="r" b="b"/>
            <a:pathLst>
              <a:path w="1610511" h="1847461">
                <a:moveTo>
                  <a:pt x="809474" y="0"/>
                </a:moveTo>
                <a:lnTo>
                  <a:pt x="1610511" y="466908"/>
                </a:lnTo>
                <a:lnTo>
                  <a:pt x="1610511" y="1381309"/>
                </a:lnTo>
                <a:lnTo>
                  <a:pt x="814139" y="1847461"/>
                </a:lnTo>
                <a:lnTo>
                  <a:pt x="0" y="1381309"/>
                </a:lnTo>
                <a:lnTo>
                  <a:pt x="0" y="466908"/>
                </a:lnTo>
                <a:close/>
              </a:path>
            </a:pathLst>
          </a:custGeom>
          <a:blipFill dpi="0" rotWithShape="1">
            <a:blip r:embed="rId7"/>
            <a:stretch>
              <a:fillRect/>
            </a:stretch>
          </a:blipFill>
        </p:spPr>
        <p:txBody>
          <a:bodyPr vert="horz" wrap="square" rtlCol="0" anchor="ctr">
            <a:noAutofit/>
          </a:bodyPr>
          <a:lstStyle>
            <a:lvl1pPr marL="0" lvl="0" indent="0" algn="ctr">
              <a:buNone/>
              <a:defRPr lang="en-US" sz="1000" b="1" i="0" baseline="0" dirty="0">
                <a:latin typeface="+mn-lt"/>
              </a:defRPr>
            </a:lvl1pPr>
          </a:lstStyle>
          <a:p>
            <a:endParaRPr lang="en-US" dirty="0"/>
          </a:p>
        </p:txBody>
      </p:sp>
      <p:sp>
        <p:nvSpPr>
          <p:cNvPr id="8" name="Text Box 7"/>
          <p:cNvSpPr txBox="1">
            <a:spLocks noGrp="1"/>
          </p:cNvSpPr>
          <p:nvPr userDrawn="1"/>
        </p:nvSpPr>
        <p:spPr>
          <a:xfrm>
            <a:off x="6661832" y="2967608"/>
            <a:ext cx="1207883" cy="1385595"/>
          </a:xfrm>
          <a:custGeom>
            <a:avLst/>
            <a:gdLst/>
            <a:ahLst/>
            <a:cxnLst/>
            <a:rect l="0" t="0" r="r" b="b"/>
            <a:pathLst>
              <a:path w="1610511" h="1847461">
                <a:moveTo>
                  <a:pt x="809474" y="0"/>
                </a:moveTo>
                <a:lnTo>
                  <a:pt x="1610511" y="466908"/>
                </a:lnTo>
                <a:lnTo>
                  <a:pt x="1610511" y="1381309"/>
                </a:lnTo>
                <a:lnTo>
                  <a:pt x="814139" y="1847461"/>
                </a:lnTo>
                <a:lnTo>
                  <a:pt x="0" y="1381309"/>
                </a:lnTo>
                <a:lnTo>
                  <a:pt x="0" y="466908"/>
                </a:lnTo>
                <a:close/>
              </a:path>
            </a:pathLst>
          </a:custGeom>
          <a:blipFill dpi="0" rotWithShape="1">
            <a:blip r:embed="rId8"/>
            <a:stretch>
              <a:fillRect/>
            </a:stretch>
          </a:blipFill>
        </p:spPr>
        <p:txBody>
          <a:bodyPr vert="horz" wrap="square" rtlCol="0" anchor="ctr">
            <a:noAutofit/>
          </a:bodyPr>
          <a:lstStyle>
            <a:lvl1pPr marL="0" lvl="0" indent="0" algn="ctr">
              <a:buNone/>
              <a:defRPr lang="en-US" sz="1000" b="1" i="0" baseline="0" dirty="0">
                <a:latin typeface="+mn-lt"/>
              </a:defRPr>
            </a:lvl1pPr>
          </a:lstStyle>
          <a:p>
            <a:endParaRPr lang="en-US" dirty="0"/>
          </a:p>
        </p:txBody>
      </p:sp>
      <p:sp>
        <p:nvSpPr>
          <p:cNvPr id="9" name="Slide Number Placeholder 1"/>
          <p:cNvSpPr>
            <a:spLocks noGrp="1"/>
          </p:cNvSpPr>
          <p:nvPr>
            <p:ph type="sldNum" sz="quarter"/>
          </p:nvPr>
        </p:nvSpPr>
        <p:spPr/>
        <p:txBody>
          <a:bodyPr rtlCol="0"/>
          <a:lstStyle/>
          <a:p>
            <a:fld id="{D12A830D-5B02-41D4-A633-FA6827EF217E}" type="slidenum">
              <a:rPr/>
            </a:fld>
            <a:endParaRPr lang="en-US" dirty="0"/>
          </a:p>
        </p:txBody>
      </p:sp>
      <p:sp>
        <p:nvSpPr>
          <p:cNvPr id="10" name="Title 3"/>
          <p:cNvSpPr>
            <a:spLocks noGrp="1"/>
          </p:cNvSpPr>
          <p:nvPr>
            <p:ph type="title" idx="1" hasCustomPrompt="1"/>
          </p:nvPr>
        </p:nvSpPr>
        <p:spPr>
          <a:xfrm>
            <a:off x="1143000" y="762000"/>
            <a:ext cx="3581400" cy="857250"/>
          </a:xfrm>
        </p:spPr>
        <p:txBody>
          <a:bodyPr vert="horz" lIns="0" tIns="0" rIns="0" bIns="0" rtlCol="0" anchor="t"/>
          <a:lstStyle>
            <a:lvl1pPr lvl="0">
              <a:lnSpc>
                <a:spcPct val="100000"/>
              </a:lnSpc>
              <a:defRPr lang="en-US" sz="2800" b="1" dirty="0">
                <a:latin typeface="+mj-lt"/>
              </a:defRPr>
            </a:lvl1pPr>
          </a:lstStyle>
          <a:p>
            <a:r>
              <a:rPr lang="en-US" dirty="0"/>
              <a:t>ADD TITLE</a:t>
            </a:r>
            <a:endParaRPr lang="en-US" dirty="0"/>
          </a:p>
        </p:txBody>
      </p:sp>
      <p:sp>
        <p:nvSpPr>
          <p:cNvPr id="11" name="Shape 22"/>
          <p:cNvSpPr/>
          <p:nvPr userDrawn="1"/>
        </p:nvSpPr>
        <p:spPr>
          <a:xfrm>
            <a:off x="570882" y="4502988"/>
            <a:ext cx="266067" cy="307228"/>
          </a:xfrm>
          <a:custGeom>
            <a:avLst/>
            <a:gdLst/>
            <a:ahLst/>
            <a:cxnLst/>
            <a:rect l="0" t="0" r="r" b="b"/>
            <a:pathLst>
              <a:path w="354756" h="409638">
                <a:moveTo>
                  <a:pt x="177378" y="0"/>
                </a:moveTo>
                <a:lnTo>
                  <a:pt x="354756" y="102410"/>
                </a:lnTo>
                <a:lnTo>
                  <a:pt x="354756" y="307229"/>
                </a:lnTo>
                <a:lnTo>
                  <a:pt x="177378" y="409638"/>
                </a:lnTo>
                <a:lnTo>
                  <a:pt x="0" y="307229"/>
                </a:lnTo>
                <a:lnTo>
                  <a:pt x="0" y="102410"/>
                </a:lnTo>
                <a:close/>
              </a:path>
            </a:pathLst>
          </a:custGeom>
          <a:noFill/>
          <a:ln w="6350">
            <a:solidFill>
              <a:schemeClr val="tx1">
                <a:alpha val="14999"/>
              </a:schemeClr>
            </a:solidFill>
            <a:miter lim="800000"/>
          </a:ln>
        </p:spPr>
        <p:txBody>
          <a:bodyPr vert="horz" lIns="45719" rIns="45719" rtlCol="0" anchor="ctr"/>
          <a:lstStyle/>
          <a:p>
            <a:endParaRPr lang="en-US" dirty="0"/>
          </a:p>
        </p:txBody>
      </p:sp>
      <p:sp>
        <p:nvSpPr>
          <p:cNvPr id="12" name="Text Placeholder 4"/>
          <p:cNvSpPr>
            <a:spLocks noGrp="1"/>
          </p:cNvSpPr>
          <p:nvPr>
            <p:ph type="body" idx="2" hasCustomPrompt="1"/>
          </p:nvPr>
        </p:nvSpPr>
        <p:spPr>
          <a:xfrm>
            <a:off x="5413766" y="815751"/>
            <a:ext cx="1207884" cy="1384879"/>
          </a:xfrm>
          <a:custGeom>
            <a:avLst/>
            <a:gdLst/>
            <a:ahLst/>
            <a:cxnLst/>
            <a:rect l="0" t="0" r="r" b="b"/>
            <a:pathLst>
              <a:path w="1207884" h="1384880">
                <a:moveTo>
                  <a:pt x="0" y="358246"/>
                </a:moveTo>
                <a:lnTo>
                  <a:pt x="609511" y="0"/>
                </a:lnTo>
                <a:lnTo>
                  <a:pt x="1207884" y="358246"/>
                </a:lnTo>
                <a:lnTo>
                  <a:pt x="1207884" y="1035167"/>
                </a:lnTo>
                <a:lnTo>
                  <a:pt x="609511" y="1384880"/>
                </a:lnTo>
                <a:lnTo>
                  <a:pt x="0" y="1035167"/>
                </a:lnTo>
                <a:close/>
              </a:path>
            </a:pathLst>
          </a:custGeom>
          <a:solidFill>
            <a:schemeClr val="accent1">
              <a:alpha val="70000"/>
            </a:schemeClr>
          </a:solidFill>
        </p:spPr>
        <p:txBody>
          <a:bodyPr vert="horz" lIns="0" tIns="0" rIns="0" bIns="0" rtlCol="0" anchor="ctr">
            <a:noAutofit/>
          </a:bodyPr>
          <a:lstStyle>
            <a:lvl1pPr lvl="0" algn="ctr">
              <a:defRPr lang="en-US" sz="1400" dirty="0">
                <a:solidFill>
                  <a:schemeClr val="bg1"/>
                </a:solidFill>
                <a:latin typeface="Montserrat-demi_bold"/>
              </a:defRPr>
            </a:lvl1pPr>
            <a:lvl2pPr lvl="1">
              <a:defRPr lang="en-US" sz="1800" dirty="0">
                <a:solidFill>
                  <a:schemeClr val="bg1"/>
                </a:solidFill>
                <a:latin typeface="+mj-lt"/>
              </a:defRPr>
            </a:lvl2pPr>
            <a:lvl3pPr lvl="2">
              <a:defRPr lang="en-US" sz="1800" dirty="0">
                <a:solidFill>
                  <a:schemeClr val="bg1"/>
                </a:solidFill>
                <a:latin typeface="+mj-lt"/>
              </a:defRPr>
            </a:lvl3pPr>
            <a:lvl4pPr lvl="3">
              <a:defRPr lang="en-US" sz="1800" dirty="0">
                <a:solidFill>
                  <a:schemeClr val="bg1"/>
                </a:solidFill>
                <a:latin typeface="+mj-lt"/>
              </a:defRPr>
            </a:lvl4pPr>
            <a:lvl5pPr lvl="4">
              <a:defRPr lang="en-US" sz="1800" dirty="0">
                <a:solidFill>
                  <a:schemeClr val="bg1"/>
                </a:solidFill>
                <a:latin typeface="+mj-lt"/>
              </a:defRPr>
            </a:lvl5pPr>
          </a:lstStyle>
          <a:p>
            <a:pPr lvl="0"/>
            <a:r>
              <a:rPr lang="en-US" dirty="0"/>
              <a:t>Mailers</a:t>
            </a:r>
            <a:endParaRPr lang="en-US" dirty="0"/>
          </a:p>
        </p:txBody>
      </p:sp>
      <p:sp>
        <p:nvSpPr>
          <p:cNvPr id="13" name="Text Placeholder 4"/>
          <p:cNvSpPr>
            <a:spLocks noGrp="1"/>
          </p:cNvSpPr>
          <p:nvPr>
            <p:ph type="body" idx="3" hasCustomPrompt="1"/>
          </p:nvPr>
        </p:nvSpPr>
        <p:spPr>
          <a:xfrm>
            <a:off x="6663318" y="815751"/>
            <a:ext cx="1207884" cy="1394365"/>
          </a:xfrm>
          <a:custGeom>
            <a:avLst/>
            <a:gdLst/>
            <a:ahLst/>
            <a:cxnLst/>
            <a:rect l="0" t="0" r="r" b="b"/>
            <a:pathLst>
              <a:path w="1207884" h="1394365">
                <a:moveTo>
                  <a:pt x="0" y="358246"/>
                </a:moveTo>
                <a:lnTo>
                  <a:pt x="602558" y="0"/>
                </a:lnTo>
                <a:lnTo>
                  <a:pt x="1207884" y="358246"/>
                </a:lnTo>
                <a:lnTo>
                  <a:pt x="1207884" y="1035167"/>
                </a:lnTo>
                <a:lnTo>
                  <a:pt x="602558" y="1394365"/>
                </a:lnTo>
                <a:lnTo>
                  <a:pt x="0" y="1025642"/>
                </a:lnTo>
                <a:close/>
              </a:path>
            </a:pathLst>
          </a:custGeom>
          <a:solidFill>
            <a:schemeClr val="accent2">
              <a:alpha val="70000"/>
            </a:schemeClr>
          </a:solidFill>
        </p:spPr>
        <p:txBody>
          <a:bodyPr vert="horz" lIns="0" tIns="0" rIns="0" bIns="0" rtlCol="0" anchor="ctr">
            <a:noAutofit/>
          </a:bodyPr>
          <a:lstStyle>
            <a:lvl1pPr lvl="0" algn="ctr">
              <a:defRPr lang="en-US" sz="1400" dirty="0">
                <a:solidFill>
                  <a:schemeClr val="bg1"/>
                </a:solidFill>
                <a:latin typeface="Montserrat-demi_bold"/>
              </a:defRPr>
            </a:lvl1pPr>
            <a:lvl2pPr lvl="1">
              <a:defRPr lang="en-US" sz="1800" dirty="0">
                <a:solidFill>
                  <a:schemeClr val="bg1"/>
                </a:solidFill>
                <a:latin typeface="+mj-lt"/>
              </a:defRPr>
            </a:lvl2pPr>
            <a:lvl3pPr lvl="2">
              <a:defRPr lang="en-US" sz="1800" dirty="0">
                <a:solidFill>
                  <a:schemeClr val="bg1"/>
                </a:solidFill>
                <a:latin typeface="+mj-lt"/>
              </a:defRPr>
            </a:lvl3pPr>
            <a:lvl4pPr lvl="3">
              <a:defRPr lang="en-US" sz="1800" dirty="0">
                <a:solidFill>
                  <a:schemeClr val="bg1"/>
                </a:solidFill>
                <a:latin typeface="+mj-lt"/>
              </a:defRPr>
            </a:lvl4pPr>
            <a:lvl5pPr lvl="4">
              <a:defRPr lang="en-US" sz="1800" dirty="0">
                <a:solidFill>
                  <a:schemeClr val="bg1"/>
                </a:solidFill>
                <a:latin typeface="+mj-lt"/>
              </a:defRPr>
            </a:lvl5pPr>
          </a:lstStyle>
          <a:p>
            <a:pPr lvl="0"/>
            <a:r>
              <a:rPr lang="en-US" dirty="0"/>
              <a:t>Email</a:t>
            </a:r>
            <a:endParaRPr lang="en-US" dirty="0"/>
          </a:p>
        </p:txBody>
      </p:sp>
      <p:sp>
        <p:nvSpPr>
          <p:cNvPr id="14" name="Text Placeholder 4"/>
          <p:cNvSpPr>
            <a:spLocks noGrp="1"/>
          </p:cNvSpPr>
          <p:nvPr>
            <p:ph type="body" idx="4" hasCustomPrompt="1"/>
          </p:nvPr>
        </p:nvSpPr>
        <p:spPr>
          <a:xfrm>
            <a:off x="4780274" y="1897095"/>
            <a:ext cx="1207884" cy="1384879"/>
          </a:xfrm>
          <a:custGeom>
            <a:avLst/>
            <a:gdLst/>
            <a:ahLst/>
            <a:cxnLst/>
            <a:rect l="0" t="0" r="r" b="b"/>
            <a:pathLst>
              <a:path w="1207884" h="1384880">
                <a:moveTo>
                  <a:pt x="0" y="346284"/>
                </a:moveTo>
                <a:lnTo>
                  <a:pt x="607477" y="0"/>
                </a:lnTo>
                <a:lnTo>
                  <a:pt x="1207884" y="346284"/>
                </a:lnTo>
                <a:lnTo>
                  <a:pt x="1207884" y="1032730"/>
                </a:lnTo>
                <a:lnTo>
                  <a:pt x="616963" y="1384880"/>
                </a:lnTo>
                <a:lnTo>
                  <a:pt x="0" y="1032730"/>
                </a:lnTo>
                <a:close/>
              </a:path>
            </a:pathLst>
          </a:custGeom>
          <a:solidFill>
            <a:schemeClr val="tx2">
              <a:alpha val="70000"/>
            </a:schemeClr>
          </a:solidFill>
        </p:spPr>
        <p:txBody>
          <a:bodyPr vert="horz" lIns="0" tIns="0" rIns="0" bIns="0" rtlCol="0" anchor="ctr">
            <a:noAutofit/>
          </a:bodyPr>
          <a:lstStyle>
            <a:lvl1pPr lvl="0" algn="ctr">
              <a:lnSpc>
                <a:spcPct val="100000"/>
              </a:lnSpc>
              <a:defRPr lang="en-US" sz="1400" dirty="0">
                <a:solidFill>
                  <a:schemeClr val="bg1"/>
                </a:solidFill>
                <a:latin typeface="Montserrat-demi_bold"/>
              </a:defRPr>
            </a:lvl1pPr>
            <a:lvl2pPr lvl="1">
              <a:defRPr lang="en-US" sz="1800" dirty="0">
                <a:solidFill>
                  <a:schemeClr val="bg1"/>
                </a:solidFill>
                <a:latin typeface="+mj-lt"/>
              </a:defRPr>
            </a:lvl2pPr>
            <a:lvl3pPr lvl="2">
              <a:defRPr lang="en-US" sz="1800" dirty="0">
                <a:solidFill>
                  <a:schemeClr val="bg1"/>
                </a:solidFill>
                <a:latin typeface="+mj-lt"/>
              </a:defRPr>
            </a:lvl3pPr>
            <a:lvl4pPr lvl="3">
              <a:defRPr lang="en-US" sz="1800" dirty="0">
                <a:solidFill>
                  <a:schemeClr val="bg1"/>
                </a:solidFill>
                <a:latin typeface="+mj-lt"/>
              </a:defRPr>
            </a:lvl4pPr>
            <a:lvl5pPr lvl="4">
              <a:defRPr lang="en-US" sz="1800" dirty="0">
                <a:solidFill>
                  <a:schemeClr val="bg1"/>
                </a:solidFill>
                <a:latin typeface="+mj-lt"/>
              </a:defRPr>
            </a:lvl5pPr>
          </a:lstStyle>
          <a:p>
            <a:pPr lvl="0"/>
            <a:r>
              <a:rPr lang="en-US" dirty="0"/>
              <a:t>Social</a:t>
            </a:r>
            <a:br>
              <a:rPr lang="en-US" dirty="0"/>
            </a:br>
            <a:r>
              <a:rPr lang="en-US" dirty="0"/>
              <a:t>Media</a:t>
            </a:r>
            <a:endParaRPr lang="en-US" dirty="0"/>
          </a:p>
        </p:txBody>
      </p:sp>
      <p:sp>
        <p:nvSpPr>
          <p:cNvPr id="15" name="Text Placeholder 4"/>
          <p:cNvSpPr>
            <a:spLocks noGrp="1"/>
          </p:cNvSpPr>
          <p:nvPr>
            <p:ph type="body" idx="5" hasCustomPrompt="1"/>
          </p:nvPr>
        </p:nvSpPr>
        <p:spPr>
          <a:xfrm>
            <a:off x="6035635" y="1887610"/>
            <a:ext cx="1207884" cy="1384879"/>
          </a:xfrm>
          <a:custGeom>
            <a:avLst/>
            <a:gdLst/>
            <a:ahLst/>
            <a:cxnLst/>
            <a:rect l="0" t="0" r="r" b="b"/>
            <a:pathLst>
              <a:path w="1207884" h="1384880">
                <a:moveTo>
                  <a:pt x="0" y="355770"/>
                </a:moveTo>
                <a:lnTo>
                  <a:pt x="613684" y="0"/>
                </a:lnTo>
                <a:lnTo>
                  <a:pt x="1207884" y="355770"/>
                </a:lnTo>
                <a:lnTo>
                  <a:pt x="1207884" y="1042215"/>
                </a:lnTo>
                <a:lnTo>
                  <a:pt x="613684" y="1384880"/>
                </a:lnTo>
                <a:lnTo>
                  <a:pt x="0" y="1042215"/>
                </a:lnTo>
                <a:close/>
              </a:path>
            </a:pathLst>
          </a:custGeom>
          <a:solidFill>
            <a:schemeClr val="accent1">
              <a:alpha val="70000"/>
            </a:schemeClr>
          </a:solidFill>
        </p:spPr>
        <p:txBody>
          <a:bodyPr vert="horz" lIns="0" tIns="0" rIns="0" bIns="0" rtlCol="0" anchor="ctr">
            <a:noAutofit/>
          </a:bodyPr>
          <a:lstStyle>
            <a:lvl1pPr lvl="0" algn="ctr">
              <a:lnSpc>
                <a:spcPct val="100000"/>
              </a:lnSpc>
              <a:defRPr lang="en-US" sz="1400" dirty="0">
                <a:solidFill>
                  <a:schemeClr val="bg1"/>
                </a:solidFill>
                <a:latin typeface="Montserrat-demi_bold"/>
              </a:defRPr>
            </a:lvl1pPr>
            <a:lvl2pPr lvl="1">
              <a:defRPr lang="en-US" sz="1800" dirty="0">
                <a:solidFill>
                  <a:schemeClr val="bg1"/>
                </a:solidFill>
                <a:latin typeface="+mj-lt"/>
              </a:defRPr>
            </a:lvl2pPr>
            <a:lvl3pPr lvl="2">
              <a:defRPr lang="en-US" sz="1800" dirty="0">
                <a:solidFill>
                  <a:schemeClr val="bg1"/>
                </a:solidFill>
                <a:latin typeface="+mj-lt"/>
              </a:defRPr>
            </a:lvl3pPr>
            <a:lvl4pPr lvl="3">
              <a:defRPr lang="en-US" sz="1800" dirty="0">
                <a:solidFill>
                  <a:schemeClr val="bg1"/>
                </a:solidFill>
                <a:latin typeface="+mj-lt"/>
              </a:defRPr>
            </a:lvl4pPr>
            <a:lvl5pPr lvl="4">
              <a:defRPr lang="en-US" sz="1800" dirty="0">
                <a:solidFill>
                  <a:schemeClr val="bg1"/>
                </a:solidFill>
                <a:latin typeface="+mj-lt"/>
              </a:defRPr>
            </a:lvl5pPr>
          </a:lstStyle>
          <a:p>
            <a:pPr lvl="0"/>
            <a:r>
              <a:rPr lang="en-US" dirty="0"/>
              <a:t>LinkedIn</a:t>
            </a:r>
            <a:endParaRPr lang="en-US" dirty="0"/>
          </a:p>
        </p:txBody>
      </p:sp>
      <p:sp>
        <p:nvSpPr>
          <p:cNvPr id="16" name="Text Placeholder 4"/>
          <p:cNvSpPr>
            <a:spLocks noGrp="1"/>
          </p:cNvSpPr>
          <p:nvPr>
            <p:ph type="body" idx="6" hasCustomPrompt="1"/>
          </p:nvPr>
        </p:nvSpPr>
        <p:spPr>
          <a:xfrm>
            <a:off x="7290998" y="1887610"/>
            <a:ext cx="1207884" cy="1403850"/>
          </a:xfrm>
          <a:custGeom>
            <a:avLst/>
            <a:gdLst/>
            <a:ahLst/>
            <a:cxnLst/>
            <a:rect l="0" t="0" r="r" b="b"/>
            <a:pathLst>
              <a:path w="1207884" h="1403851">
                <a:moveTo>
                  <a:pt x="0" y="355770"/>
                </a:moveTo>
                <a:lnTo>
                  <a:pt x="610404" y="0"/>
                </a:lnTo>
                <a:lnTo>
                  <a:pt x="1207884" y="355770"/>
                </a:lnTo>
                <a:lnTo>
                  <a:pt x="1207884" y="1042215"/>
                </a:lnTo>
                <a:lnTo>
                  <a:pt x="600918" y="1403851"/>
                </a:lnTo>
                <a:lnTo>
                  <a:pt x="0" y="1042215"/>
                </a:lnTo>
                <a:close/>
              </a:path>
            </a:pathLst>
          </a:custGeom>
          <a:solidFill>
            <a:schemeClr val="accent4">
              <a:alpha val="70000"/>
              <a:lumMod val="75000"/>
            </a:schemeClr>
          </a:solidFill>
        </p:spPr>
        <p:txBody>
          <a:bodyPr vert="horz" lIns="0" tIns="0" rIns="0" bIns="0" rtlCol="0" anchor="ctr">
            <a:noAutofit/>
          </a:bodyPr>
          <a:lstStyle>
            <a:lvl1pPr lvl="0" algn="ctr">
              <a:lnSpc>
                <a:spcPct val="100000"/>
              </a:lnSpc>
              <a:defRPr lang="en-US" sz="1400" dirty="0">
                <a:solidFill>
                  <a:schemeClr val="bg1"/>
                </a:solidFill>
                <a:latin typeface="Montserrat-demi_bold"/>
              </a:defRPr>
            </a:lvl1pPr>
            <a:lvl2pPr lvl="1">
              <a:defRPr lang="en-US" sz="1800" dirty="0">
                <a:solidFill>
                  <a:schemeClr val="bg1"/>
                </a:solidFill>
                <a:latin typeface="+mj-lt"/>
              </a:defRPr>
            </a:lvl2pPr>
            <a:lvl3pPr lvl="2">
              <a:defRPr lang="en-US" sz="1800" dirty="0">
                <a:solidFill>
                  <a:schemeClr val="bg1"/>
                </a:solidFill>
                <a:latin typeface="+mj-lt"/>
              </a:defRPr>
            </a:lvl3pPr>
            <a:lvl4pPr lvl="3">
              <a:defRPr lang="en-US" sz="1800" dirty="0">
                <a:solidFill>
                  <a:schemeClr val="bg1"/>
                </a:solidFill>
                <a:latin typeface="+mj-lt"/>
              </a:defRPr>
            </a:lvl4pPr>
            <a:lvl5pPr lvl="4">
              <a:defRPr lang="en-US" sz="1800" dirty="0">
                <a:solidFill>
                  <a:schemeClr val="bg1"/>
                </a:solidFill>
                <a:latin typeface="+mj-lt"/>
              </a:defRPr>
            </a:lvl5pPr>
          </a:lstStyle>
          <a:p>
            <a:pPr lvl="0"/>
            <a:r>
              <a:rPr lang="en-US" dirty="0"/>
              <a:t>Facebook</a:t>
            </a:r>
            <a:endParaRPr lang="en-US" dirty="0"/>
          </a:p>
        </p:txBody>
      </p:sp>
      <p:sp>
        <p:nvSpPr>
          <p:cNvPr id="17" name="Text Placeholder 4"/>
          <p:cNvSpPr>
            <a:spLocks noGrp="1"/>
          </p:cNvSpPr>
          <p:nvPr>
            <p:ph type="body" idx="7" hasCustomPrompt="1"/>
          </p:nvPr>
        </p:nvSpPr>
        <p:spPr>
          <a:xfrm>
            <a:off x="5413766" y="2968954"/>
            <a:ext cx="1207884" cy="1384840"/>
          </a:xfrm>
          <a:custGeom>
            <a:avLst/>
            <a:gdLst/>
            <a:ahLst/>
            <a:cxnLst/>
            <a:rect l="0" t="0" r="r" b="b"/>
            <a:pathLst>
              <a:path w="1207884" h="1384840">
                <a:moveTo>
                  <a:pt x="0" y="361243"/>
                </a:moveTo>
                <a:lnTo>
                  <a:pt x="609511" y="0"/>
                </a:lnTo>
                <a:lnTo>
                  <a:pt x="1207884" y="361243"/>
                </a:lnTo>
                <a:lnTo>
                  <a:pt x="1207884" y="1028639"/>
                </a:lnTo>
                <a:lnTo>
                  <a:pt x="609511" y="1384840"/>
                </a:lnTo>
                <a:lnTo>
                  <a:pt x="0" y="1028639"/>
                </a:lnTo>
                <a:close/>
              </a:path>
            </a:pathLst>
          </a:custGeom>
          <a:solidFill>
            <a:schemeClr val="accent2">
              <a:alpha val="70000"/>
            </a:schemeClr>
          </a:solidFill>
        </p:spPr>
        <p:txBody>
          <a:bodyPr vert="horz" lIns="0" tIns="0" rIns="0" bIns="0" rtlCol="0" anchor="ctr">
            <a:noAutofit/>
          </a:bodyPr>
          <a:lstStyle>
            <a:lvl1pPr lvl="0" algn="ctr">
              <a:defRPr lang="en-US" sz="1400" dirty="0">
                <a:solidFill>
                  <a:schemeClr val="bg1"/>
                </a:solidFill>
                <a:latin typeface="Montserrat-demi_bold"/>
              </a:defRPr>
            </a:lvl1pPr>
            <a:lvl2pPr lvl="1">
              <a:defRPr lang="en-US" sz="1800" dirty="0">
                <a:solidFill>
                  <a:schemeClr val="bg1"/>
                </a:solidFill>
                <a:latin typeface="+mj-lt"/>
              </a:defRPr>
            </a:lvl2pPr>
            <a:lvl3pPr lvl="2">
              <a:defRPr lang="en-US" sz="1800" dirty="0">
                <a:solidFill>
                  <a:schemeClr val="bg1"/>
                </a:solidFill>
                <a:latin typeface="+mj-lt"/>
              </a:defRPr>
            </a:lvl3pPr>
            <a:lvl4pPr lvl="3">
              <a:defRPr lang="en-US" sz="1800" dirty="0">
                <a:solidFill>
                  <a:schemeClr val="bg1"/>
                </a:solidFill>
                <a:latin typeface="+mj-lt"/>
              </a:defRPr>
            </a:lvl4pPr>
            <a:lvl5pPr lvl="4">
              <a:defRPr lang="en-US" sz="1800" dirty="0">
                <a:solidFill>
                  <a:schemeClr val="bg1"/>
                </a:solidFill>
                <a:latin typeface="+mj-lt"/>
              </a:defRPr>
            </a:lvl5pPr>
          </a:lstStyle>
          <a:p>
            <a:pPr lvl="0"/>
            <a:r>
              <a:rPr lang="en-US" dirty="0"/>
              <a:t>Banner Ads</a:t>
            </a:r>
            <a:endParaRPr lang="en-US" dirty="0"/>
          </a:p>
        </p:txBody>
      </p:sp>
      <p:sp>
        <p:nvSpPr>
          <p:cNvPr id="18" name="Text Placeholder 4"/>
          <p:cNvSpPr>
            <a:spLocks noGrp="1"/>
          </p:cNvSpPr>
          <p:nvPr>
            <p:ph type="body" idx="8" hasCustomPrompt="1"/>
          </p:nvPr>
        </p:nvSpPr>
        <p:spPr>
          <a:xfrm>
            <a:off x="6663318" y="2968954"/>
            <a:ext cx="1207884" cy="1384879"/>
          </a:xfrm>
          <a:custGeom>
            <a:avLst/>
            <a:gdLst/>
            <a:ahLst/>
            <a:cxnLst/>
            <a:rect l="0" t="0" r="r" b="b"/>
            <a:pathLst>
              <a:path w="1207884" h="1384880">
                <a:moveTo>
                  <a:pt x="0" y="361243"/>
                </a:moveTo>
                <a:lnTo>
                  <a:pt x="602558" y="0"/>
                </a:lnTo>
                <a:lnTo>
                  <a:pt x="1207884" y="361243"/>
                </a:lnTo>
                <a:lnTo>
                  <a:pt x="1207884" y="1028639"/>
                </a:lnTo>
                <a:lnTo>
                  <a:pt x="602558" y="1384880"/>
                </a:lnTo>
                <a:lnTo>
                  <a:pt x="0" y="1028639"/>
                </a:lnTo>
                <a:close/>
              </a:path>
            </a:pathLst>
          </a:custGeom>
          <a:solidFill>
            <a:schemeClr val="accent5">
              <a:alpha val="70000"/>
            </a:schemeClr>
          </a:solidFill>
        </p:spPr>
        <p:txBody>
          <a:bodyPr vert="horz" lIns="0" tIns="0" rIns="0" bIns="0" rtlCol="0" anchor="ctr">
            <a:noAutofit/>
          </a:bodyPr>
          <a:lstStyle>
            <a:lvl1pPr lvl="0" algn="ctr">
              <a:defRPr lang="en-US" sz="1400" dirty="0">
                <a:solidFill>
                  <a:schemeClr val="bg1"/>
                </a:solidFill>
                <a:latin typeface="Montserrat-demi_bold"/>
              </a:defRPr>
            </a:lvl1pPr>
            <a:lvl2pPr lvl="1">
              <a:defRPr lang="en-US" sz="1800" dirty="0">
                <a:solidFill>
                  <a:schemeClr val="bg1"/>
                </a:solidFill>
                <a:latin typeface="+mj-lt"/>
              </a:defRPr>
            </a:lvl2pPr>
            <a:lvl3pPr lvl="2">
              <a:defRPr lang="en-US" sz="1800" dirty="0">
                <a:solidFill>
                  <a:schemeClr val="bg1"/>
                </a:solidFill>
                <a:latin typeface="+mj-lt"/>
              </a:defRPr>
            </a:lvl3pPr>
            <a:lvl4pPr lvl="3">
              <a:defRPr lang="en-US" sz="1800" dirty="0">
                <a:solidFill>
                  <a:schemeClr val="bg1"/>
                </a:solidFill>
                <a:latin typeface="+mj-lt"/>
              </a:defRPr>
            </a:lvl4pPr>
            <a:lvl5pPr lvl="4">
              <a:defRPr lang="en-US" sz="1800" dirty="0">
                <a:solidFill>
                  <a:schemeClr val="bg1"/>
                </a:solidFill>
                <a:latin typeface="+mj-lt"/>
              </a:defRPr>
            </a:lvl5pPr>
          </a:lstStyle>
          <a:p>
            <a:pPr lvl="0"/>
            <a:r>
              <a:rPr lang="en-US" dirty="0"/>
              <a:t>TV Ads</a:t>
            </a:r>
            <a:endParaRPr lang="en-US" dirty="0"/>
          </a:p>
        </p:txBody>
      </p:sp>
      <p:sp>
        <p:nvSpPr>
          <p:cNvPr id="19" name="Content Placeholder 18"/>
          <p:cNvSpPr/>
          <p:nvPr>
            <p:ph idx="9" hasCustomPrompt="1"/>
          </p:nvPr>
        </p:nvSpPr>
        <p:spPr>
          <a:xfrm>
            <a:off x="1143000" y="2190750"/>
            <a:ext cx="3581400" cy="2190750"/>
          </a:xfrm>
          <a:prstGeom prst="rect">
            <a:avLst/>
          </a:prstGeom>
          <a:noFill/>
          <a:ln>
            <a:noFill/>
          </a:ln>
        </p:spPr>
        <p:txBody>
          <a:bodyPr vert="horz" lIns="0" tIns="0" rIns="0" bIns="0" rtlCol="0">
            <a:noAutofit/>
          </a:bodyPr>
          <a:lstStyle>
            <a:lvl1pPr marL="0" lvl="0" indent="-228600">
              <a:buFont typeface="Arial" panose="020B0604020202090204"/>
              <a:buChar char="•"/>
              <a:defRPr lang="en-US" sz="1000" b="0" dirty="0">
                <a:latin typeface="+mn-lt"/>
              </a:defRPr>
            </a:lvl1pPr>
            <a:lvl2pPr marL="0" lvl="1" indent="-228600">
              <a:buFont typeface="Arial" panose="020B0604020202090204"/>
              <a:buChar char="•"/>
              <a:defRPr lang="en-US" sz="1000" b="0" dirty="0">
                <a:latin typeface="+mn-lt"/>
              </a:defRPr>
            </a:lvl2pPr>
            <a:lvl3pPr marL="0" lvl="2" indent="-228600">
              <a:buFont typeface="Arial" panose="020B0604020202090204"/>
              <a:buChar char="•"/>
              <a:defRPr lang="en-US" sz="1000" b="0" dirty="0">
                <a:latin typeface="+mn-lt"/>
              </a:defRPr>
            </a:lvl3pPr>
            <a:lvl4pPr marL="0" lvl="3" indent="-228600">
              <a:buFont typeface="Arial" panose="020B0604020202090204"/>
              <a:buChar char="•"/>
              <a:defRPr lang="en-US" sz="1000" b="0" dirty="0">
                <a:latin typeface="+mn-lt"/>
              </a:defRPr>
            </a:lvl4pPr>
            <a:lvl5pPr marL="0" lvl="4" indent="-228600">
              <a:buFont typeface="Arial" panose="020B0604020202090204"/>
              <a:buChar char="•"/>
              <a:defRPr lang="en-US" sz="1000" b="0" dirty="0">
                <a:latin typeface="+mn-lt"/>
              </a:defRPr>
            </a:lvl5pPr>
          </a:lstStyle>
          <a:p>
            <a:pPr lvl="0"/>
            <a:r>
              <a:rPr lang="en-US" dirty="0"/>
              <a:t>Write here subtitle</a:t>
            </a:r>
            <a:endParaRPr lang="en-US" dirty="0"/>
          </a:p>
          <a:p>
            <a:pPr lvl="1"/>
            <a:r>
              <a:rPr lang="en-US" dirty="0"/>
              <a:t>Write here subtitle</a:t>
            </a:r>
            <a:endParaRPr lang="en-US" dirty="0"/>
          </a:p>
          <a:p>
            <a:pPr lvl="2"/>
            <a:r>
              <a:rPr lang="en-US" dirty="0"/>
              <a:t>Write here text</a:t>
            </a:r>
            <a:endParaRPr lang="en-US" dirty="0"/>
          </a:p>
          <a:p>
            <a:pPr lvl="3"/>
            <a:r>
              <a:rPr lang="en-US" dirty="0"/>
              <a:t>Write here text</a:t>
            </a:r>
            <a:endParaRPr lang="en-US" dirty="0"/>
          </a:p>
          <a:p>
            <a:pPr lvl="4"/>
            <a:r>
              <a:rPr lang="en-US" dirty="0"/>
              <a:t>Write here text </a:t>
            </a:r>
            <a:endParaRPr lang="en-US" dirty="0"/>
          </a:p>
        </p:txBody>
      </p:sp>
      <p:sp>
        <p:nvSpPr>
          <p:cNvPr id="20" name="Date Placeholder 1"/>
          <p:cNvSpPr>
            <a:spLocks noGrp="1"/>
          </p:cNvSpPr>
          <p:nvPr>
            <p:ph type="dt" sz="half" idx="10"/>
          </p:nvPr>
        </p:nvSpPr>
        <p:spPr>
          <a:xfrm>
            <a:off x="762000" y="4695033"/>
            <a:ext cx="1639570" cy="285750"/>
          </a:xfrm>
          <a:prstGeom prst="rect">
            <a:avLst/>
          </a:prstGeom>
        </p:spPr>
        <p:txBody>
          <a:bodyPr vert="horz" lIns="91440" tIns="45720" rIns="91440" bIns="45720" rtlCol="0" anchor="ctr"/>
          <a:lstStyle>
            <a:lvl1pPr lvl="0" algn="l">
              <a:defRPr lang="en-US" sz="600" b="0" i="0" dirty="0">
                <a:solidFill>
                  <a:schemeClr val="bg1">
                    <a:lumMod val="50000"/>
                  </a:schemeClr>
                </a:solidFill>
                <a:latin typeface="+mn-lt"/>
              </a:defRPr>
            </a:lvl1pPr>
          </a:lstStyle>
          <a:p>
            <a:r>
              <a:rPr lang="en-US" dirty="0"/>
              <a:t>Date</a:t>
            </a:r>
            <a:endParaRPr lang="en-US" dirty="0"/>
          </a:p>
        </p:txBody>
      </p:sp>
      <p:sp>
        <p:nvSpPr>
          <p:cNvPr id="21" name="Footer Placeholder 1"/>
          <p:cNvSpPr>
            <a:spLocks noGrp="1"/>
          </p:cNvSpPr>
          <p:nvPr>
            <p:ph type="ftr" sz="quarter" idx="11"/>
          </p:nvPr>
        </p:nvSpPr>
        <p:spPr>
          <a:xfrm>
            <a:off x="2495550" y="4686300"/>
            <a:ext cx="5181600" cy="285750"/>
          </a:xfrm>
          <a:prstGeom prst="rect">
            <a:avLst/>
          </a:prstGeom>
        </p:spPr>
        <p:txBody>
          <a:bodyPr vert="horz" lIns="91440" tIns="45720" rIns="91440" bIns="45720" rtlCol="0" anchor="ctr"/>
          <a:lstStyle>
            <a:lvl1pPr lvl="0" algn="ctr">
              <a:defRPr lang="en-US" sz="600" b="0" i="0" dirty="0">
                <a:solidFill>
                  <a:schemeClr val="bg1">
                    <a:lumMod val="50000"/>
                  </a:schemeClr>
                </a:solidFill>
                <a:latin typeface="+mn-lt"/>
              </a:defRPr>
            </a:lvl1pPr>
          </a:lstStyle>
          <a:p>
            <a:r>
              <a:rPr lang="en-US" dirty="0"/>
              <a:t>Footer</a:t>
            </a:r>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showMasterSp="0">
  <p:cSld name="Clean Sample Chart">
    <p:spTree>
      <p:nvGrpSpPr>
        <p:cNvPr id="1" name=""/>
        <p:cNvGrpSpPr/>
        <p:nvPr/>
      </p:nvGrpSpPr>
      <p:grpSpPr>
        <a:xfrm>
          <a:off x="0" y="0"/>
          <a:ext cx="0" cy="0"/>
          <a:chOff x="0" y="0"/>
          <a:chExt cx="0" cy="0"/>
        </a:xfrm>
      </p:grpSpPr>
      <p:sp>
        <p:nvSpPr>
          <p:cNvPr id="2" name="Chart Placeholder 5"/>
          <p:cNvSpPr>
            <a:spLocks noGrp="1"/>
          </p:cNvSpPr>
          <p:nvPr>
            <p:ph type="chart" hasCustomPrompt="1"/>
          </p:nvPr>
        </p:nvSpPr>
        <p:spPr>
          <a:xfrm>
            <a:off x="1285875" y="1866900"/>
            <a:ext cx="6585347" cy="2544366"/>
          </a:xfrm>
        </p:spPr>
        <p:txBody>
          <a:bodyPr vert="horz" rtlCol="0" anchor="ctr">
            <a:normAutofit/>
          </a:bodyPr>
          <a:lstStyle>
            <a:lvl1pPr lvl="0" algn="ctr">
              <a:defRPr lang="en-US" sz="1400" dirty="0"/>
            </a:lvl1pPr>
          </a:lstStyle>
          <a:p>
            <a:r>
              <a:rPr lang="en-US" dirty="0"/>
              <a:t>Insert Chart</a:t>
            </a:r>
            <a:endParaRPr lang="en-US" dirty="0"/>
          </a:p>
        </p:txBody>
      </p:sp>
      <p:sp>
        <p:nvSpPr>
          <p:cNvPr id="3" name="Slide Number Placeholder 2"/>
          <p:cNvSpPr>
            <a:spLocks noGrp="1"/>
          </p:cNvSpPr>
          <p:nvPr>
            <p:ph type="sldNum" sz="quarter" idx="1"/>
          </p:nvPr>
        </p:nvSpPr>
        <p:spPr/>
        <p:txBody>
          <a:bodyPr rtlCol="0"/>
          <a:lstStyle/>
          <a:p>
            <a:fld id="{60C83993-CCDF-411D-AEED-BF36545AA712}" type="slidenum">
              <a:rPr/>
            </a:fld>
            <a:endParaRPr lang="en-US" dirty="0"/>
          </a:p>
        </p:txBody>
      </p:sp>
      <p:sp>
        <p:nvSpPr>
          <p:cNvPr id="4" name="Title 1"/>
          <p:cNvSpPr>
            <a:spLocks noGrp="1"/>
          </p:cNvSpPr>
          <p:nvPr>
            <p:ph type="title" idx="2" hasCustomPrompt="1"/>
          </p:nvPr>
        </p:nvSpPr>
        <p:spPr>
          <a:xfrm>
            <a:off x="1143000" y="762000"/>
            <a:ext cx="6858000" cy="857250"/>
          </a:xfrm>
        </p:spPr>
        <p:txBody>
          <a:bodyPr vert="horz" rtlCol="0" anchor="t"/>
          <a:lstStyle>
            <a:lvl1pPr lvl="0">
              <a:lnSpc>
                <a:spcPct val="100000"/>
              </a:lnSpc>
              <a:defRPr lang="en-US" sz="2800" b="1" dirty="0">
                <a:latin typeface="+mj-lt"/>
              </a:defRPr>
            </a:lvl1pPr>
          </a:lstStyle>
          <a:p>
            <a:r>
              <a:rPr lang="en-US" dirty="0"/>
              <a:t>ADD TITLE</a:t>
            </a:r>
            <a:endParaRPr lang="en-US" dirty="0"/>
          </a:p>
        </p:txBody>
      </p:sp>
      <p:sp>
        <p:nvSpPr>
          <p:cNvPr id="5" name="Shape 22"/>
          <p:cNvSpPr/>
          <p:nvPr userDrawn="1"/>
        </p:nvSpPr>
        <p:spPr>
          <a:xfrm>
            <a:off x="570882" y="4502988"/>
            <a:ext cx="266067" cy="307228"/>
          </a:xfrm>
          <a:custGeom>
            <a:avLst/>
            <a:gdLst/>
            <a:ahLst/>
            <a:cxnLst/>
            <a:rect l="0" t="0" r="r" b="b"/>
            <a:pathLst>
              <a:path w="354756" h="409638">
                <a:moveTo>
                  <a:pt x="177378" y="0"/>
                </a:moveTo>
                <a:lnTo>
                  <a:pt x="354756" y="102410"/>
                </a:lnTo>
                <a:lnTo>
                  <a:pt x="354756" y="307229"/>
                </a:lnTo>
                <a:lnTo>
                  <a:pt x="177378" y="409638"/>
                </a:lnTo>
                <a:lnTo>
                  <a:pt x="0" y="307229"/>
                </a:lnTo>
                <a:lnTo>
                  <a:pt x="0" y="102410"/>
                </a:lnTo>
                <a:close/>
              </a:path>
            </a:pathLst>
          </a:custGeom>
          <a:noFill/>
          <a:ln w="6350">
            <a:solidFill>
              <a:schemeClr val="tx1">
                <a:alpha val="14999"/>
              </a:schemeClr>
            </a:solidFill>
            <a:miter lim="800000"/>
          </a:ln>
        </p:spPr>
        <p:txBody>
          <a:bodyPr vert="horz" lIns="45719" rIns="45719" rtlCol="0" anchor="ctr"/>
          <a:lstStyle/>
          <a:p>
            <a:endParaRPr lang="en-US" dirty="0"/>
          </a:p>
        </p:txBody>
      </p:sp>
      <p:sp>
        <p:nvSpPr>
          <p:cNvPr id="6" name="Date Placeholder 1"/>
          <p:cNvSpPr>
            <a:spLocks noGrp="1"/>
          </p:cNvSpPr>
          <p:nvPr>
            <p:ph type="dt" sz="half" idx="3"/>
          </p:nvPr>
        </p:nvSpPr>
        <p:spPr>
          <a:xfrm>
            <a:off x="762000" y="4695033"/>
            <a:ext cx="1639570" cy="285750"/>
          </a:xfrm>
          <a:prstGeom prst="rect">
            <a:avLst/>
          </a:prstGeom>
        </p:spPr>
        <p:txBody>
          <a:bodyPr vert="horz" lIns="91440" tIns="45720" rIns="91440" bIns="45720" rtlCol="0" anchor="ctr"/>
          <a:lstStyle>
            <a:lvl1pPr lvl="0" algn="l">
              <a:defRPr lang="en-US" sz="600" b="0" i="0" dirty="0">
                <a:solidFill>
                  <a:schemeClr val="bg1">
                    <a:lumMod val="50000"/>
                  </a:schemeClr>
                </a:solidFill>
                <a:latin typeface="+mn-lt"/>
              </a:defRPr>
            </a:lvl1pPr>
          </a:lstStyle>
          <a:p>
            <a:r>
              <a:rPr lang="en-US" dirty="0"/>
              <a:t>Date</a:t>
            </a:r>
            <a:endParaRPr lang="en-US" dirty="0"/>
          </a:p>
        </p:txBody>
      </p:sp>
      <p:sp>
        <p:nvSpPr>
          <p:cNvPr id="7" name="Footer Placeholder 1"/>
          <p:cNvSpPr>
            <a:spLocks noGrp="1"/>
          </p:cNvSpPr>
          <p:nvPr>
            <p:ph type="ftr" sz="quarter" idx="4"/>
          </p:nvPr>
        </p:nvSpPr>
        <p:spPr>
          <a:xfrm>
            <a:off x="2495550" y="4686300"/>
            <a:ext cx="5181600" cy="285750"/>
          </a:xfrm>
          <a:prstGeom prst="rect">
            <a:avLst/>
          </a:prstGeom>
        </p:spPr>
        <p:txBody>
          <a:bodyPr vert="horz" lIns="91440" tIns="45720" rIns="91440" bIns="45720" rtlCol="0" anchor="ctr"/>
          <a:lstStyle>
            <a:lvl1pPr lvl="0" algn="ctr">
              <a:defRPr lang="en-US" sz="600" b="0" i="0" dirty="0">
                <a:solidFill>
                  <a:schemeClr val="bg1">
                    <a:lumMod val="50000"/>
                  </a:schemeClr>
                </a:solidFill>
                <a:latin typeface="+mn-lt"/>
              </a:defRPr>
            </a:lvl1pPr>
          </a:lstStyle>
          <a:p>
            <a:r>
              <a:rPr lang="en-US" dirty="0"/>
              <a:t>Footer</a:t>
            </a:r>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What Could Have Gone Better">
    <p:spTree>
      <p:nvGrpSpPr>
        <p:cNvPr id="1" name=""/>
        <p:cNvGrpSpPr/>
        <p:nvPr/>
      </p:nvGrpSpPr>
      <p:grpSpPr>
        <a:xfrm>
          <a:off x="0" y="0"/>
          <a:ext cx="0" cy="0"/>
          <a:chOff x="0" y="0"/>
          <a:chExt cx="0" cy="0"/>
        </a:xfrm>
      </p:grpSpPr>
      <p:pic>
        <p:nvPicPr>
          <p:cNvPr id="2" name="Picture Placeholder 12" descr="A group of people in a room&#10;&#10;Description automatically generated"/>
          <p:cNvPicPr>
            <a:picLocks noChangeAspect="1"/>
          </p:cNvPicPr>
          <p:nvPr userDrawn="1"/>
        </p:nvPicPr>
        <p:blipFill>
          <a:blip r:embed="rId2">
            <a:alphaModFix amt="35000"/>
          </a:blip>
          <a:stretch>
            <a:fillRect/>
          </a:stretch>
        </p:blipFill>
        <p:spPr>
          <a:xfrm>
            <a:off x="0" y="0"/>
            <a:ext cx="9144000" cy="5143500"/>
          </a:xfrm>
          <a:prstGeom prst="rect">
            <a:avLst/>
          </a:prstGeom>
          <a:noFill/>
        </p:spPr>
      </p:pic>
      <p:sp>
        <p:nvSpPr>
          <p:cNvPr id="3" name="Rectangle 10"/>
          <p:cNvSpPr/>
          <p:nvPr userDrawn="1"/>
        </p:nvSpPr>
        <p:spPr>
          <a:xfrm>
            <a:off x="0" y="0"/>
            <a:ext cx="9144000" cy="5143500"/>
          </a:xfrm>
          <a:prstGeom prst="rect">
            <a:avLst/>
          </a:prstGeom>
          <a:gradFill rotWithShape="1">
            <a:gsLst>
              <a:gs pos="30000">
                <a:schemeClr val="accent2">
                  <a:alpha val="90000"/>
                </a:schemeClr>
              </a:gs>
              <a:gs pos="100000">
                <a:schemeClr val="accent3">
                  <a:alpha val="82000"/>
                </a:schemeClr>
              </a:gs>
            </a:gsLst>
            <a:lin ang="2700000" scaled="0"/>
          </a:gradFill>
          <a:ln>
            <a:noFill/>
          </a:ln>
        </p:spPr>
        <p:txBody>
          <a:bodyPr vert="horz" wrap="square" lIns="91440" tIns="45720" rIns="91440" bIns="45720" numCol="1" rtlCol="0" anchor="ctr"/>
          <a:lstStyle/>
          <a:p>
            <a:pPr algn="ctr"/>
            <a:endParaRPr lang="en-US" dirty="0"/>
          </a:p>
        </p:txBody>
      </p:sp>
      <p:sp>
        <p:nvSpPr>
          <p:cNvPr id="4" name="Title 16"/>
          <p:cNvSpPr>
            <a:spLocks noGrp="1"/>
          </p:cNvSpPr>
          <p:nvPr>
            <p:ph type="title" idx="10" hasCustomPrompt="1"/>
          </p:nvPr>
        </p:nvSpPr>
        <p:spPr>
          <a:xfrm>
            <a:off x="1143000" y="762000"/>
            <a:ext cx="6858000" cy="1144581"/>
          </a:xfrm>
        </p:spPr>
        <p:txBody>
          <a:bodyPr vert="horz" rtlCol="0" anchor="t"/>
          <a:lstStyle>
            <a:lvl1pPr lvl="0">
              <a:lnSpc>
                <a:spcPct val="100000"/>
              </a:lnSpc>
              <a:defRPr lang="en-US" sz="2800" b="1" dirty="0">
                <a:solidFill>
                  <a:schemeClr val="tx1"/>
                </a:solidFill>
                <a:latin typeface="+mj-lt"/>
              </a:defRPr>
            </a:lvl1pPr>
          </a:lstStyle>
          <a:p>
            <a:r>
              <a:rPr lang="en-US" dirty="0"/>
              <a:t>ADD TITLE</a:t>
            </a:r>
            <a:endParaRPr lang="en-US" dirty="0"/>
          </a:p>
        </p:txBody>
      </p:sp>
      <p:grpSp>
        <p:nvGrpSpPr>
          <p:cNvPr id="5" name="Group 12"/>
          <p:cNvGrpSpPr/>
          <p:nvPr/>
        </p:nvGrpSpPr>
        <p:grpSpPr>
          <a:xfrm rot="10800000">
            <a:off x="4523455" y="3727843"/>
            <a:ext cx="5543902" cy="2286381"/>
            <a:chOff x="-2037272" y="-37135"/>
            <a:chExt cx="12459553" cy="5138491"/>
          </a:xfrm>
        </p:grpSpPr>
        <p:sp>
          <p:nvSpPr>
            <p:cNvPr id="6" name="Freeform 273"/>
            <p:cNvSpPr/>
            <p:nvPr/>
          </p:nvSpPr>
          <p:spPr>
            <a:xfrm>
              <a:off x="500467" y="-37135"/>
              <a:ext cx="7384076" cy="5138491"/>
            </a:xfrm>
            <a:custGeom>
              <a:avLst/>
              <a:gdLst/>
              <a:ahLst/>
              <a:cxnLst/>
              <a:rect l="0" t="0" r="r" b="b"/>
              <a:pathLst>
                <a:path w="7384077" h="5138491">
                  <a:moveTo>
                    <a:pt x="7384076" y="0"/>
                  </a:moveTo>
                  <a:lnTo>
                    <a:pt x="3694902" y="5138491"/>
                  </a:lnTo>
                  <a:lnTo>
                    <a:pt x="0" y="0"/>
                  </a:lnTo>
                  <a:lnTo>
                    <a:pt x="7384076" y="0"/>
                  </a:lnTo>
                  <a:close/>
                </a:path>
              </a:pathLst>
            </a:custGeom>
            <a:noFill/>
            <a:ln w="6350" cap="flat">
              <a:solidFill>
                <a:srgbClr val="FFFFFF"/>
              </a:solidFill>
              <a:prstDash val="solid"/>
              <a:round/>
            </a:ln>
          </p:spPr>
          <p:txBody>
            <a:bodyPr vert="horz" wrap="square" lIns="91440" tIns="45720" rIns="91440" bIns="45720" numCol="1" rtlCol="0" anchor="t"/>
            <a:lstStyle/>
            <a:p>
              <a:endParaRPr lang="en-US" dirty="0"/>
            </a:p>
          </p:txBody>
        </p:sp>
        <p:sp>
          <p:nvSpPr>
            <p:cNvPr id="7" name="Freeform 274"/>
            <p:cNvSpPr/>
            <p:nvPr/>
          </p:nvSpPr>
          <p:spPr>
            <a:xfrm>
              <a:off x="4195369" y="-37135"/>
              <a:ext cx="6226912" cy="5138491"/>
            </a:xfrm>
            <a:custGeom>
              <a:avLst/>
              <a:gdLst/>
              <a:ahLst/>
              <a:cxnLst/>
              <a:rect l="0" t="0" r="r" b="b"/>
              <a:pathLst>
                <a:path w="6226913" h="5138491">
                  <a:moveTo>
                    <a:pt x="0" y="5138491"/>
                  </a:moveTo>
                  <a:lnTo>
                    <a:pt x="6226913" y="1180077"/>
                  </a:lnTo>
                  <a:lnTo>
                    <a:pt x="3689174" y="0"/>
                  </a:lnTo>
                  <a:lnTo>
                    <a:pt x="0" y="5138491"/>
                  </a:lnTo>
                  <a:close/>
                </a:path>
              </a:pathLst>
            </a:custGeom>
            <a:noFill/>
            <a:ln w="6350" cap="flat">
              <a:solidFill>
                <a:srgbClr val="FFFFFF"/>
              </a:solidFill>
              <a:prstDash val="solid"/>
              <a:round/>
            </a:ln>
          </p:spPr>
          <p:txBody>
            <a:bodyPr vert="horz" wrap="square" lIns="91440" tIns="45720" rIns="91440" bIns="45720" numCol="1" rtlCol="0" anchor="t"/>
            <a:lstStyle/>
            <a:p>
              <a:endParaRPr lang="en-US" dirty="0"/>
            </a:p>
          </p:txBody>
        </p:sp>
        <p:sp>
          <p:nvSpPr>
            <p:cNvPr id="8" name="Freeform 275"/>
            <p:cNvSpPr/>
            <p:nvPr/>
          </p:nvSpPr>
          <p:spPr>
            <a:xfrm>
              <a:off x="-2037272" y="-37135"/>
              <a:ext cx="6232641" cy="5138491"/>
            </a:xfrm>
            <a:custGeom>
              <a:avLst/>
              <a:gdLst/>
              <a:ahLst/>
              <a:cxnLst/>
              <a:rect l="0" t="0" r="r" b="b"/>
              <a:pathLst>
                <a:path w="6232641" h="5138491">
                  <a:moveTo>
                    <a:pt x="6232641" y="5138491"/>
                  </a:moveTo>
                  <a:lnTo>
                    <a:pt x="0" y="1180077"/>
                  </a:lnTo>
                  <a:lnTo>
                    <a:pt x="2537739" y="0"/>
                  </a:lnTo>
                  <a:lnTo>
                    <a:pt x="6232641" y="5138491"/>
                  </a:lnTo>
                  <a:close/>
                </a:path>
              </a:pathLst>
            </a:custGeom>
            <a:noFill/>
            <a:ln w="6350" cap="flat">
              <a:solidFill>
                <a:srgbClr val="FFFFFF"/>
              </a:solidFill>
              <a:prstDash val="solid"/>
              <a:round/>
            </a:ln>
          </p:spPr>
          <p:txBody>
            <a:bodyPr vert="horz" wrap="square" lIns="91440" tIns="45720" rIns="91440" bIns="45720" numCol="1" rtlCol="0" anchor="t"/>
            <a:lstStyle/>
            <a:p>
              <a:endParaRPr lang="en-US" dirty="0"/>
            </a:p>
          </p:txBody>
        </p:sp>
      </p:grpSp>
      <p:sp>
        <p:nvSpPr>
          <p:cNvPr id="9" name="Text Placeholder 9"/>
          <p:cNvSpPr>
            <a:spLocks noGrp="1"/>
          </p:cNvSpPr>
          <p:nvPr>
            <p:ph type="body" idx="11" hasCustomPrompt="1"/>
          </p:nvPr>
        </p:nvSpPr>
        <p:spPr>
          <a:xfrm>
            <a:off x="1143000" y="2342912"/>
            <a:ext cx="6858000" cy="2095738"/>
          </a:xfrm>
        </p:spPr>
        <p:txBody>
          <a:bodyPr vert="horz" lIns="0" tIns="0" rIns="0" bIns="0" rtlCol="0">
            <a:noAutofit/>
          </a:bodyPr>
          <a:lstStyle>
            <a:lvl1pPr marL="238125" lvl="0" indent="-238125">
              <a:lnSpc>
                <a:spcPct val="100000"/>
              </a:lnSpc>
              <a:spcBef>
                <a:spcPts val="0"/>
              </a:spcBef>
              <a:buFont typeface="Arial" panose="020B0604020202090204"/>
              <a:buChar char="•"/>
              <a:defRPr lang="en-US" sz="1600" dirty="0">
                <a:solidFill>
                  <a:schemeClr val="bg1"/>
                </a:solidFill>
                <a:latin typeface="Open Sans"/>
              </a:defRPr>
            </a:lvl1pPr>
            <a:lvl2pPr lvl="1">
              <a:defRPr lang="en-US" sz="1800" dirty="0">
                <a:solidFill>
                  <a:schemeClr val="bg1"/>
                </a:solidFill>
                <a:latin typeface="Open Sans"/>
              </a:defRPr>
            </a:lvl2pPr>
            <a:lvl3pPr lvl="2">
              <a:defRPr lang="en-US" sz="1800" dirty="0">
                <a:solidFill>
                  <a:schemeClr val="bg1"/>
                </a:solidFill>
                <a:latin typeface="Open Sans"/>
              </a:defRPr>
            </a:lvl3pPr>
            <a:lvl4pPr lvl="3">
              <a:defRPr lang="en-US" sz="1800" dirty="0">
                <a:solidFill>
                  <a:schemeClr val="bg1"/>
                </a:solidFill>
                <a:latin typeface="Open Sans"/>
              </a:defRPr>
            </a:lvl4pPr>
            <a:lvl5pPr lvl="4">
              <a:defRPr lang="en-US" sz="1800" dirty="0">
                <a:solidFill>
                  <a:schemeClr val="bg1"/>
                </a:solidFill>
                <a:latin typeface="Open Sans"/>
              </a:defRPr>
            </a:lvl5pPr>
          </a:lstStyle>
          <a:p>
            <a:pPr>
              <a:lnSpc>
                <a:spcPct val="145000"/>
              </a:lnSpc>
            </a:pPr>
            <a:r>
              <a:rPr lang="en-US" dirty="0"/>
              <a:t>Add description</a:t>
            </a:r>
            <a:endParaRPr lang="en-US" dirty="0"/>
          </a:p>
        </p:txBody>
      </p:sp>
      <p:sp>
        <p:nvSpPr>
          <p:cNvPr id="10" name="Date Placeholder 1"/>
          <p:cNvSpPr>
            <a:spLocks noGrp="1"/>
          </p:cNvSpPr>
          <p:nvPr>
            <p:ph type="dt" sz="half" idx="12"/>
          </p:nvPr>
        </p:nvSpPr>
        <p:spPr>
          <a:xfrm>
            <a:off x="762000" y="4695033"/>
            <a:ext cx="1639570" cy="285750"/>
          </a:xfrm>
          <a:prstGeom prst="rect">
            <a:avLst/>
          </a:prstGeom>
        </p:spPr>
        <p:txBody>
          <a:bodyPr vert="horz" lIns="91440" tIns="45720" rIns="91440" bIns="45720" rtlCol="0" anchor="ctr"/>
          <a:lstStyle>
            <a:lvl1pPr lvl="0" algn="l">
              <a:defRPr lang="en-US" sz="600" b="0" i="0" dirty="0">
                <a:solidFill>
                  <a:schemeClr val="bg1">
                    <a:lumMod val="50000"/>
                  </a:schemeClr>
                </a:solidFill>
                <a:latin typeface="+mn-lt"/>
              </a:defRPr>
            </a:lvl1pPr>
          </a:lstStyle>
          <a:p>
            <a:r>
              <a:rPr lang="en-US" dirty="0"/>
              <a:t>Date</a:t>
            </a:r>
            <a:endParaRPr lang="en-US" dirty="0"/>
          </a:p>
        </p:txBody>
      </p:sp>
      <p:sp>
        <p:nvSpPr>
          <p:cNvPr id="11" name="Номер слайда 21"/>
          <p:cNvSpPr>
            <a:spLocks noGrp="1"/>
          </p:cNvSpPr>
          <p:nvPr>
            <p:ph type="sldNum" sz="quarter" idx="13"/>
          </p:nvPr>
        </p:nvSpPr>
        <p:spPr>
          <a:xfrm>
            <a:off x="511265" y="4571416"/>
            <a:ext cx="385301" cy="170373"/>
          </a:xfrm>
          <a:prstGeom prst="rect">
            <a:avLst/>
          </a:prstGeom>
          <a:noFill/>
        </p:spPr>
        <p:txBody>
          <a:bodyPr vert="horz" lIns="0" tIns="0" rIns="0" bIns="0" rtlCol="0" anchor="ctr"/>
          <a:lstStyle>
            <a:lvl1pPr lvl="0" algn="ctr">
              <a:defRPr lang="en-US" sz="805" b="0" dirty="0">
                <a:solidFill>
                  <a:schemeClr val="bg1">
                    <a:lumMod val="65000"/>
                  </a:schemeClr>
                </a:solidFill>
                <a:latin typeface="+mn-lt"/>
              </a:defRPr>
            </a:lvl1pPr>
          </a:lstStyle>
          <a:p>
            <a:fld id="{6B9E401B-E0BB-421E-B5E3-5CF5DE6F6F5D}" type="slidenum">
              <a:rPr/>
            </a:fld>
            <a:endParaRPr lang="en-US" dirty="0"/>
          </a:p>
        </p:txBody>
      </p:sp>
      <p:sp>
        <p:nvSpPr>
          <p:cNvPr id="12" name="Footer Placeholder 1"/>
          <p:cNvSpPr>
            <a:spLocks noGrp="1"/>
          </p:cNvSpPr>
          <p:nvPr>
            <p:ph type="ftr" sz="quarter" idx="14"/>
          </p:nvPr>
        </p:nvSpPr>
        <p:spPr>
          <a:xfrm>
            <a:off x="2495550" y="4686300"/>
            <a:ext cx="5181600" cy="285750"/>
          </a:xfrm>
          <a:prstGeom prst="rect">
            <a:avLst/>
          </a:prstGeom>
        </p:spPr>
        <p:txBody>
          <a:bodyPr vert="horz" lIns="91440" tIns="45720" rIns="91440" bIns="45720" rtlCol="0" anchor="ctr"/>
          <a:lstStyle>
            <a:lvl1pPr lvl="0" algn="ctr">
              <a:defRPr lang="en-US" sz="600" b="0" i="0" dirty="0">
                <a:solidFill>
                  <a:schemeClr val="bg1">
                    <a:lumMod val="50000"/>
                  </a:schemeClr>
                </a:solidFill>
                <a:latin typeface="+mn-lt"/>
              </a:defRPr>
            </a:lvl1pPr>
          </a:lstStyle>
          <a:p>
            <a:r>
              <a:rPr lang="en-US" dirty="0"/>
              <a:t>Footer</a:t>
            </a:r>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What Went Right">
    <p:spTree>
      <p:nvGrpSpPr>
        <p:cNvPr id="1" name=""/>
        <p:cNvGrpSpPr/>
        <p:nvPr/>
      </p:nvGrpSpPr>
      <p:grpSpPr>
        <a:xfrm>
          <a:off x="0" y="0"/>
          <a:ext cx="0" cy="0"/>
          <a:chOff x="0" y="0"/>
          <a:chExt cx="0" cy="0"/>
        </a:xfrm>
      </p:grpSpPr>
      <p:sp>
        <p:nvSpPr>
          <p:cNvPr id="2" name="Picture Placeholder 21"/>
          <p:cNvSpPr>
            <a:spLocks noGrp="1"/>
          </p:cNvSpPr>
          <p:nvPr>
            <p:ph type="pic" hasCustomPrompt="1"/>
          </p:nvPr>
        </p:nvSpPr>
        <p:spPr>
          <a:xfrm>
            <a:off x="4061927" y="0"/>
            <a:ext cx="6798402" cy="3245535"/>
          </a:xfrm>
          <a:custGeom>
            <a:avLst/>
            <a:gdLst/>
            <a:ahLst/>
            <a:cxnLst/>
            <a:rect l="0" t="0" r="r" b="b"/>
            <a:pathLst>
              <a:path w="9064536" h="4327380">
                <a:moveTo>
                  <a:pt x="226424" y="0"/>
                </a:moveTo>
                <a:lnTo>
                  <a:pt x="9064536" y="0"/>
                </a:lnTo>
                <a:lnTo>
                  <a:pt x="8056447" y="3236388"/>
                </a:lnTo>
                <a:lnTo>
                  <a:pt x="7354774" y="3398914"/>
                </a:lnTo>
                <a:lnTo>
                  <a:pt x="7358664" y="3393974"/>
                </a:lnTo>
                <a:lnTo>
                  <a:pt x="7020624" y="2544351"/>
                </a:lnTo>
                <a:lnTo>
                  <a:pt x="6095903" y="2409764"/>
                </a:lnTo>
                <a:lnTo>
                  <a:pt x="5508478" y="3145990"/>
                </a:lnTo>
                <a:lnTo>
                  <a:pt x="5756410" y="3769137"/>
                </a:lnTo>
                <a:lnTo>
                  <a:pt x="3346313" y="4327380"/>
                </a:lnTo>
                <a:lnTo>
                  <a:pt x="0" y="726917"/>
                </a:lnTo>
                <a:close/>
              </a:path>
            </a:pathLst>
          </a:custGeom>
          <a:noFill/>
        </p:spPr>
        <p:txBody>
          <a:bodyPr vert="horz" wrap="square" rtlCol="0" anchor="ctr">
            <a:noAutofit/>
          </a:bodyPr>
          <a:lstStyle>
            <a:lvl1pPr marL="0" lvl="0" indent="0" algn="ctr">
              <a:buNone/>
              <a:defRPr lang="en-US" sz="1050" b="1" i="0" baseline="0" dirty="0">
                <a:latin typeface="+mn-lt"/>
              </a:defRPr>
            </a:lvl1pPr>
          </a:lstStyle>
          <a:p>
            <a:r>
              <a:rPr lang="en-US" dirty="0"/>
              <a:t>Drag &amp; Drop picture</a:t>
            </a:r>
            <a:endParaRPr lang="en-US" dirty="0"/>
          </a:p>
        </p:txBody>
      </p:sp>
      <p:sp>
        <p:nvSpPr>
          <p:cNvPr id="3" name="Slide Number Placeholder 1"/>
          <p:cNvSpPr>
            <a:spLocks noGrp="1"/>
          </p:cNvSpPr>
          <p:nvPr>
            <p:ph type="sldNum" sz="quarter" idx="1"/>
          </p:nvPr>
        </p:nvSpPr>
        <p:spPr>
          <a:xfrm>
            <a:off x="511265" y="4571416"/>
            <a:ext cx="385301" cy="170373"/>
          </a:xfrm>
        </p:spPr>
        <p:txBody>
          <a:bodyPr rtlCol="0"/>
          <a:lstStyle/>
          <a:p>
            <a:fld id="{6494AD32-17A4-4D51-9ECB-D054508D1684}" type="slidenum">
              <a:rPr/>
            </a:fld>
            <a:endParaRPr lang="en-US" dirty="0"/>
          </a:p>
        </p:txBody>
      </p:sp>
      <p:sp>
        <p:nvSpPr>
          <p:cNvPr id="4" name="Title 2"/>
          <p:cNvSpPr>
            <a:spLocks noGrp="1"/>
          </p:cNvSpPr>
          <p:nvPr>
            <p:ph type="title" idx="2" hasCustomPrompt="1"/>
          </p:nvPr>
        </p:nvSpPr>
        <p:spPr>
          <a:xfrm>
            <a:off x="1143000" y="762000"/>
            <a:ext cx="3810000" cy="857250"/>
          </a:xfrm>
        </p:spPr>
        <p:txBody>
          <a:bodyPr vert="horz" rtlCol="0" anchor="t"/>
          <a:lstStyle>
            <a:lvl1pPr lvl="0">
              <a:lnSpc>
                <a:spcPct val="100000"/>
              </a:lnSpc>
              <a:defRPr lang="en-US" sz="2800" b="1" dirty="0">
                <a:latin typeface="+mj-lt"/>
              </a:defRPr>
            </a:lvl1pPr>
          </a:lstStyle>
          <a:p>
            <a:r>
              <a:rPr lang="en-US" dirty="0"/>
              <a:t>ADD TITLE</a:t>
            </a:r>
            <a:endParaRPr lang="en-US" dirty="0"/>
          </a:p>
        </p:txBody>
      </p:sp>
      <p:sp>
        <p:nvSpPr>
          <p:cNvPr id="5" name="Shape 22"/>
          <p:cNvSpPr/>
          <p:nvPr userDrawn="1"/>
        </p:nvSpPr>
        <p:spPr>
          <a:xfrm>
            <a:off x="570882" y="4502988"/>
            <a:ext cx="266067" cy="307228"/>
          </a:xfrm>
          <a:custGeom>
            <a:avLst/>
            <a:gdLst/>
            <a:ahLst/>
            <a:cxnLst/>
            <a:rect l="0" t="0" r="r" b="b"/>
            <a:pathLst>
              <a:path w="354756" h="409638">
                <a:moveTo>
                  <a:pt x="177378" y="0"/>
                </a:moveTo>
                <a:lnTo>
                  <a:pt x="354756" y="102410"/>
                </a:lnTo>
                <a:lnTo>
                  <a:pt x="354756" y="307229"/>
                </a:lnTo>
                <a:lnTo>
                  <a:pt x="177378" y="409638"/>
                </a:lnTo>
                <a:lnTo>
                  <a:pt x="0" y="307229"/>
                </a:lnTo>
                <a:lnTo>
                  <a:pt x="0" y="102410"/>
                </a:lnTo>
                <a:close/>
              </a:path>
            </a:pathLst>
          </a:custGeom>
          <a:noFill/>
          <a:ln w="6350">
            <a:solidFill>
              <a:schemeClr val="tx1">
                <a:alpha val="14999"/>
              </a:schemeClr>
            </a:solidFill>
            <a:miter lim="800000"/>
          </a:ln>
        </p:spPr>
        <p:txBody>
          <a:bodyPr vert="horz" lIns="45719" rIns="45719" rtlCol="0" anchor="ctr"/>
          <a:lstStyle/>
          <a:p>
            <a:endParaRPr lang="en-US" dirty="0"/>
          </a:p>
        </p:txBody>
      </p:sp>
      <p:grpSp>
        <p:nvGrpSpPr>
          <p:cNvPr id="6" name="Group 5"/>
          <p:cNvGrpSpPr>
            <a:grpSpLocks noChangeAspect="1"/>
          </p:cNvGrpSpPr>
          <p:nvPr/>
        </p:nvGrpSpPr>
        <p:grpSpPr>
          <a:xfrm rot="20761722">
            <a:off x="-880287" y="-195045"/>
            <a:ext cx="1910658" cy="2344619"/>
            <a:chOff x="2751" y="823"/>
            <a:chExt cx="2175" cy="2668"/>
          </a:xfrm>
        </p:grpSpPr>
        <p:sp>
          <p:nvSpPr>
            <p:cNvPr id="7" name="Freeform 273"/>
            <p:cNvSpPr/>
            <p:nvPr/>
          </p:nvSpPr>
          <p:spPr>
            <a:xfrm>
              <a:off x="3194" y="2595"/>
              <a:ext cx="1289" cy="897"/>
            </a:xfrm>
            <a:custGeom>
              <a:avLst/>
              <a:gdLst/>
              <a:ahLst/>
              <a:cxnLst/>
              <a:rect l="0" t="0" r="r" b="b"/>
              <a:pathLst>
                <a:path w="1289" h="897">
                  <a:moveTo>
                    <a:pt x="1289" y="0"/>
                  </a:moveTo>
                  <a:lnTo>
                    <a:pt x="645" y="897"/>
                  </a:lnTo>
                  <a:lnTo>
                    <a:pt x="0" y="0"/>
                  </a:lnTo>
                  <a:lnTo>
                    <a:pt x="1289" y="0"/>
                  </a:lnTo>
                  <a:close/>
                </a:path>
              </a:pathLst>
            </a:custGeom>
            <a:noFill/>
            <a:ln w="12700" cap="flat">
              <a:solidFill>
                <a:schemeClr val="tx1">
                  <a:alpha val="10000"/>
                </a:schemeClr>
              </a:solidFill>
              <a:prstDash val="solid"/>
              <a:round/>
            </a:ln>
          </p:spPr>
          <p:txBody>
            <a:bodyPr vert="horz" wrap="square" lIns="91440" tIns="45720" rIns="91440" bIns="45720" numCol="1" rtlCol="0" anchor="t"/>
            <a:lstStyle/>
            <a:p>
              <a:endParaRPr lang="en-US" dirty="0"/>
            </a:p>
          </p:txBody>
        </p:sp>
        <p:sp>
          <p:nvSpPr>
            <p:cNvPr id="8" name="Freeform 274"/>
            <p:cNvSpPr/>
            <p:nvPr/>
          </p:nvSpPr>
          <p:spPr>
            <a:xfrm>
              <a:off x="3839" y="2595"/>
              <a:ext cx="1087" cy="897"/>
            </a:xfrm>
            <a:custGeom>
              <a:avLst/>
              <a:gdLst/>
              <a:ahLst/>
              <a:cxnLst/>
              <a:rect l="0" t="0" r="r" b="b"/>
              <a:pathLst>
                <a:path w="1087" h="897">
                  <a:moveTo>
                    <a:pt x="0" y="897"/>
                  </a:moveTo>
                  <a:lnTo>
                    <a:pt x="1087" y="206"/>
                  </a:lnTo>
                  <a:lnTo>
                    <a:pt x="644" y="0"/>
                  </a:lnTo>
                  <a:lnTo>
                    <a:pt x="0" y="897"/>
                  </a:lnTo>
                  <a:close/>
                </a:path>
              </a:pathLst>
            </a:custGeom>
            <a:noFill/>
            <a:ln w="12700" cap="flat">
              <a:solidFill>
                <a:schemeClr val="tx1">
                  <a:alpha val="10000"/>
                </a:schemeClr>
              </a:solidFill>
              <a:prstDash val="solid"/>
              <a:round/>
            </a:ln>
          </p:spPr>
          <p:txBody>
            <a:bodyPr vert="horz" wrap="square" lIns="91440" tIns="45720" rIns="91440" bIns="45720" numCol="1" rtlCol="0" anchor="t"/>
            <a:lstStyle/>
            <a:p>
              <a:endParaRPr lang="en-US" dirty="0"/>
            </a:p>
          </p:txBody>
        </p:sp>
        <p:sp>
          <p:nvSpPr>
            <p:cNvPr id="9" name="Freeform 275"/>
            <p:cNvSpPr/>
            <p:nvPr/>
          </p:nvSpPr>
          <p:spPr>
            <a:xfrm>
              <a:off x="2751" y="2595"/>
              <a:ext cx="1088" cy="897"/>
            </a:xfrm>
            <a:custGeom>
              <a:avLst/>
              <a:gdLst/>
              <a:ahLst/>
              <a:cxnLst/>
              <a:rect l="0" t="0" r="r" b="b"/>
              <a:pathLst>
                <a:path w="1088" h="897">
                  <a:moveTo>
                    <a:pt x="1088" y="897"/>
                  </a:moveTo>
                  <a:lnTo>
                    <a:pt x="0" y="206"/>
                  </a:lnTo>
                  <a:lnTo>
                    <a:pt x="443" y="0"/>
                  </a:lnTo>
                  <a:lnTo>
                    <a:pt x="1088" y="897"/>
                  </a:lnTo>
                  <a:close/>
                </a:path>
              </a:pathLst>
            </a:custGeom>
            <a:noFill/>
            <a:ln w="12700" cap="flat">
              <a:solidFill>
                <a:schemeClr val="tx1">
                  <a:alpha val="10000"/>
                </a:schemeClr>
              </a:solidFill>
              <a:prstDash val="solid"/>
              <a:round/>
            </a:ln>
          </p:spPr>
          <p:txBody>
            <a:bodyPr vert="horz" wrap="square" lIns="91440" tIns="45720" rIns="91440" bIns="45720" numCol="1" rtlCol="0" anchor="t"/>
            <a:lstStyle/>
            <a:p>
              <a:endParaRPr lang="en-US" dirty="0"/>
            </a:p>
          </p:txBody>
        </p:sp>
        <p:sp>
          <p:nvSpPr>
            <p:cNvPr id="10" name="Freeform 276"/>
            <p:cNvSpPr/>
            <p:nvPr/>
          </p:nvSpPr>
          <p:spPr>
            <a:xfrm>
              <a:off x="4483" y="1493"/>
              <a:ext cx="442" cy="1307"/>
            </a:xfrm>
            <a:custGeom>
              <a:avLst/>
              <a:gdLst/>
              <a:ahLst/>
              <a:cxnLst/>
              <a:rect l="0" t="0" r="r" b="b"/>
              <a:pathLst>
                <a:path w="443" h="1308">
                  <a:moveTo>
                    <a:pt x="443" y="1308"/>
                  </a:moveTo>
                  <a:lnTo>
                    <a:pt x="443" y="0"/>
                  </a:lnTo>
                  <a:lnTo>
                    <a:pt x="0" y="1102"/>
                  </a:lnTo>
                  <a:lnTo>
                    <a:pt x="443" y="1308"/>
                  </a:lnTo>
                  <a:close/>
                </a:path>
              </a:pathLst>
            </a:custGeom>
            <a:noFill/>
            <a:ln w="12700" cap="flat">
              <a:solidFill>
                <a:schemeClr val="tx1">
                  <a:alpha val="10000"/>
                </a:schemeClr>
              </a:solidFill>
              <a:prstDash val="solid"/>
              <a:round/>
            </a:ln>
          </p:spPr>
          <p:txBody>
            <a:bodyPr vert="horz" wrap="square" lIns="91440" tIns="45720" rIns="91440" bIns="45720" numCol="1" rtlCol="0" anchor="t"/>
            <a:lstStyle/>
            <a:p>
              <a:endParaRPr lang="en-US" dirty="0"/>
            </a:p>
          </p:txBody>
        </p:sp>
        <p:sp>
          <p:nvSpPr>
            <p:cNvPr id="11" name="Freeform 277"/>
            <p:cNvSpPr/>
            <p:nvPr/>
          </p:nvSpPr>
          <p:spPr>
            <a:xfrm>
              <a:off x="2751" y="1493"/>
              <a:ext cx="442" cy="1307"/>
            </a:xfrm>
            <a:custGeom>
              <a:avLst/>
              <a:gdLst/>
              <a:ahLst/>
              <a:cxnLst/>
              <a:rect l="0" t="0" r="r" b="b"/>
              <a:pathLst>
                <a:path w="443" h="1308">
                  <a:moveTo>
                    <a:pt x="0" y="1308"/>
                  </a:moveTo>
                  <a:lnTo>
                    <a:pt x="3" y="0"/>
                  </a:lnTo>
                  <a:lnTo>
                    <a:pt x="443" y="1102"/>
                  </a:lnTo>
                  <a:lnTo>
                    <a:pt x="0" y="1308"/>
                  </a:lnTo>
                  <a:close/>
                </a:path>
              </a:pathLst>
            </a:custGeom>
            <a:noFill/>
            <a:ln w="12700" cap="flat">
              <a:solidFill>
                <a:schemeClr val="tx1">
                  <a:alpha val="10000"/>
                </a:schemeClr>
              </a:solidFill>
              <a:prstDash val="solid"/>
              <a:round/>
            </a:ln>
          </p:spPr>
          <p:txBody>
            <a:bodyPr vert="horz" wrap="square" lIns="91440" tIns="45720" rIns="91440" bIns="45720" numCol="1" rtlCol="0" anchor="t"/>
            <a:lstStyle/>
            <a:p>
              <a:endParaRPr lang="en-US" dirty="0"/>
            </a:p>
          </p:txBody>
        </p:sp>
        <p:sp>
          <p:nvSpPr>
            <p:cNvPr id="12" name="Freeform 278"/>
            <p:cNvSpPr/>
            <p:nvPr/>
          </p:nvSpPr>
          <p:spPr>
            <a:xfrm>
              <a:off x="3194" y="1446"/>
              <a:ext cx="1289" cy="1149"/>
            </a:xfrm>
            <a:custGeom>
              <a:avLst/>
              <a:gdLst/>
              <a:ahLst/>
              <a:cxnLst/>
              <a:rect l="0" t="0" r="r" b="b"/>
              <a:pathLst>
                <a:path w="1289" h="1149">
                  <a:moveTo>
                    <a:pt x="1289" y="1149"/>
                  </a:moveTo>
                  <a:lnTo>
                    <a:pt x="0" y="1149"/>
                  </a:lnTo>
                  <a:lnTo>
                    <a:pt x="628" y="0"/>
                  </a:lnTo>
                  <a:lnTo>
                    <a:pt x="1289" y="1149"/>
                  </a:lnTo>
                  <a:close/>
                </a:path>
              </a:pathLst>
            </a:custGeom>
            <a:noFill/>
            <a:ln w="12700" cap="flat">
              <a:solidFill>
                <a:schemeClr val="tx1">
                  <a:alpha val="10000"/>
                </a:schemeClr>
              </a:solidFill>
              <a:prstDash val="solid"/>
              <a:round/>
            </a:ln>
          </p:spPr>
          <p:txBody>
            <a:bodyPr vert="horz" wrap="square" lIns="91440" tIns="45720" rIns="91440" bIns="45720" numCol="1" rtlCol="0" anchor="t"/>
            <a:lstStyle/>
            <a:p>
              <a:endParaRPr lang="en-US" dirty="0"/>
            </a:p>
          </p:txBody>
        </p:sp>
        <p:sp>
          <p:nvSpPr>
            <p:cNvPr id="13" name="Freeform 279"/>
            <p:cNvSpPr/>
            <p:nvPr/>
          </p:nvSpPr>
          <p:spPr>
            <a:xfrm>
              <a:off x="3822" y="1446"/>
              <a:ext cx="1104" cy="1149"/>
            </a:xfrm>
            <a:custGeom>
              <a:avLst/>
              <a:gdLst/>
              <a:ahLst/>
              <a:cxnLst/>
              <a:rect l="0" t="0" r="r" b="b"/>
              <a:pathLst>
                <a:path w="1104" h="1149">
                  <a:moveTo>
                    <a:pt x="661" y="1149"/>
                  </a:moveTo>
                  <a:lnTo>
                    <a:pt x="1104" y="47"/>
                  </a:lnTo>
                  <a:lnTo>
                    <a:pt x="0" y="0"/>
                  </a:lnTo>
                  <a:lnTo>
                    <a:pt x="661" y="1149"/>
                  </a:lnTo>
                  <a:close/>
                </a:path>
              </a:pathLst>
            </a:custGeom>
            <a:noFill/>
            <a:ln w="12700" cap="flat">
              <a:solidFill>
                <a:schemeClr val="tx1">
                  <a:alpha val="10000"/>
                </a:schemeClr>
              </a:solidFill>
              <a:prstDash val="solid"/>
              <a:round/>
            </a:ln>
          </p:spPr>
          <p:txBody>
            <a:bodyPr vert="horz" wrap="square" lIns="91440" tIns="45720" rIns="91440" bIns="45720" numCol="1" rtlCol="0" anchor="t"/>
            <a:lstStyle/>
            <a:p>
              <a:endParaRPr lang="en-US" dirty="0"/>
            </a:p>
          </p:txBody>
        </p:sp>
        <p:sp>
          <p:nvSpPr>
            <p:cNvPr id="14" name="Freeform 280"/>
            <p:cNvSpPr/>
            <p:nvPr/>
          </p:nvSpPr>
          <p:spPr>
            <a:xfrm>
              <a:off x="2751" y="1446"/>
              <a:ext cx="1071" cy="1149"/>
            </a:xfrm>
            <a:custGeom>
              <a:avLst/>
              <a:gdLst/>
              <a:ahLst/>
              <a:cxnLst/>
              <a:rect l="0" t="0" r="r" b="b"/>
              <a:pathLst>
                <a:path w="1071" h="1149">
                  <a:moveTo>
                    <a:pt x="443" y="1149"/>
                  </a:moveTo>
                  <a:lnTo>
                    <a:pt x="0" y="47"/>
                  </a:lnTo>
                  <a:lnTo>
                    <a:pt x="1071" y="0"/>
                  </a:lnTo>
                  <a:lnTo>
                    <a:pt x="443" y="1149"/>
                  </a:lnTo>
                  <a:close/>
                </a:path>
              </a:pathLst>
            </a:custGeom>
            <a:noFill/>
            <a:ln w="12700" cap="flat">
              <a:solidFill>
                <a:schemeClr val="tx1">
                  <a:alpha val="10000"/>
                </a:schemeClr>
              </a:solidFill>
              <a:prstDash val="solid"/>
              <a:round/>
            </a:ln>
          </p:spPr>
          <p:txBody>
            <a:bodyPr vert="horz" wrap="square" lIns="91440" tIns="45720" rIns="91440" bIns="45720" numCol="1" rtlCol="0" anchor="t"/>
            <a:lstStyle/>
            <a:p>
              <a:endParaRPr lang="en-US" dirty="0"/>
            </a:p>
          </p:txBody>
        </p:sp>
        <p:sp>
          <p:nvSpPr>
            <p:cNvPr id="15" name="Freeform 281"/>
            <p:cNvSpPr/>
            <p:nvPr/>
          </p:nvSpPr>
          <p:spPr>
            <a:xfrm>
              <a:off x="2751" y="823"/>
              <a:ext cx="1071" cy="670"/>
            </a:xfrm>
            <a:custGeom>
              <a:avLst/>
              <a:gdLst/>
              <a:ahLst/>
              <a:cxnLst/>
              <a:rect l="0" t="0" r="r" b="b"/>
              <a:pathLst>
                <a:path w="1071" h="670">
                  <a:moveTo>
                    <a:pt x="1071" y="623"/>
                  </a:moveTo>
                  <a:lnTo>
                    <a:pt x="1071" y="0"/>
                  </a:lnTo>
                  <a:lnTo>
                    <a:pt x="0" y="670"/>
                  </a:lnTo>
                  <a:lnTo>
                    <a:pt x="1071" y="623"/>
                  </a:lnTo>
                  <a:close/>
                </a:path>
              </a:pathLst>
            </a:custGeom>
            <a:noFill/>
            <a:ln w="12700" cap="flat">
              <a:solidFill>
                <a:schemeClr val="tx1">
                  <a:alpha val="10000"/>
                </a:schemeClr>
              </a:solidFill>
              <a:prstDash val="solid"/>
              <a:round/>
            </a:ln>
          </p:spPr>
          <p:txBody>
            <a:bodyPr vert="horz" wrap="square" lIns="91440" tIns="45720" rIns="91440" bIns="45720" numCol="1" rtlCol="0" anchor="t"/>
            <a:lstStyle/>
            <a:p>
              <a:endParaRPr lang="en-US" dirty="0"/>
            </a:p>
          </p:txBody>
        </p:sp>
        <p:sp>
          <p:nvSpPr>
            <p:cNvPr id="16" name="Freeform 282"/>
            <p:cNvSpPr/>
            <p:nvPr/>
          </p:nvSpPr>
          <p:spPr>
            <a:xfrm>
              <a:off x="3822" y="823"/>
              <a:ext cx="1102" cy="672"/>
            </a:xfrm>
            <a:custGeom>
              <a:avLst/>
              <a:gdLst/>
              <a:ahLst/>
              <a:cxnLst/>
              <a:rect l="0" t="0" r="r" b="b"/>
              <a:pathLst>
                <a:path w="1102" h="673">
                  <a:moveTo>
                    <a:pt x="0" y="623"/>
                  </a:moveTo>
                  <a:lnTo>
                    <a:pt x="0" y="0"/>
                  </a:lnTo>
                  <a:lnTo>
                    <a:pt x="1102" y="673"/>
                  </a:lnTo>
                  <a:lnTo>
                    <a:pt x="0" y="623"/>
                  </a:lnTo>
                  <a:close/>
                </a:path>
              </a:pathLst>
            </a:custGeom>
            <a:noFill/>
            <a:ln w="12700" cap="flat">
              <a:solidFill>
                <a:schemeClr val="tx1">
                  <a:alpha val="10000"/>
                </a:schemeClr>
              </a:solidFill>
              <a:prstDash val="solid"/>
              <a:round/>
            </a:ln>
          </p:spPr>
          <p:txBody>
            <a:bodyPr vert="horz" wrap="square" lIns="91440" tIns="45720" rIns="91440" bIns="45720" numCol="1" rtlCol="0" anchor="t"/>
            <a:lstStyle/>
            <a:p>
              <a:endParaRPr lang="en-US" dirty="0"/>
            </a:p>
          </p:txBody>
        </p:sp>
      </p:grpSp>
      <p:sp>
        <p:nvSpPr>
          <p:cNvPr id="17" name="Freeform 17"/>
          <p:cNvSpPr txBox="1"/>
          <p:nvPr userDrawn="1"/>
        </p:nvSpPr>
        <p:spPr>
          <a:xfrm rot="20298230">
            <a:off x="8276711" y="1759425"/>
            <a:ext cx="1220578" cy="1385595"/>
          </a:xfrm>
          <a:custGeom>
            <a:avLst/>
            <a:gdLst/>
            <a:ahLst/>
            <a:cxnLst/>
            <a:rect l="0" t="0" r="r" b="b"/>
            <a:pathLst>
              <a:path w="1627438" h="1847461">
                <a:moveTo>
                  <a:pt x="817982" y="0"/>
                </a:moveTo>
                <a:lnTo>
                  <a:pt x="1627438" y="466908"/>
                </a:lnTo>
                <a:lnTo>
                  <a:pt x="1627438" y="1381309"/>
                </a:lnTo>
                <a:lnTo>
                  <a:pt x="822696" y="1847461"/>
                </a:lnTo>
                <a:lnTo>
                  <a:pt x="0" y="1381309"/>
                </a:lnTo>
                <a:lnTo>
                  <a:pt x="0" y="466908"/>
                </a:lnTo>
                <a:close/>
              </a:path>
            </a:pathLst>
          </a:custGeom>
          <a:solidFill>
            <a:schemeClr val="accent1"/>
          </a:solidFill>
        </p:spPr>
        <p:txBody>
          <a:bodyPr vert="horz" wrap="square" rtlCol="0" anchor="ctr">
            <a:noAutofit/>
          </a:bodyPr>
          <a:lstStyle>
            <a:lvl1pPr marL="0" lvl="0" indent="0" algn="ctr" rtl="0">
              <a:lnSpc>
                <a:spcPct val="90000"/>
              </a:lnSpc>
              <a:spcBef>
                <a:spcPts val="1000"/>
              </a:spcBef>
              <a:buFont typeface="Arial" panose="020B0604020202090204"/>
              <a:buNone/>
              <a:defRPr lang="en-US" sz="1600" b="1" i="0" baseline="0" dirty="0">
                <a:solidFill>
                  <a:schemeClr val="tx1"/>
                </a:solidFill>
                <a:latin typeface="Source Sans Pro"/>
              </a:defRPr>
            </a:lvl1pPr>
            <a:lvl2pPr marL="685800" lvl="1" indent="-228600" algn="l" rtl="0">
              <a:lnSpc>
                <a:spcPct val="90000"/>
              </a:lnSpc>
              <a:spcBef>
                <a:spcPts val="500"/>
              </a:spcBef>
              <a:buFont typeface="Arial" panose="020B0604020202090204"/>
              <a:buChar char="•"/>
              <a:defRPr lang="en-US" sz="2400" dirty="0">
                <a:solidFill>
                  <a:schemeClr val="tx1"/>
                </a:solidFill>
                <a:latin typeface="+mn-lt"/>
              </a:defRPr>
            </a:lvl2pPr>
            <a:lvl3pPr marL="1143000" lvl="2" indent="-228600" algn="l" rtl="0">
              <a:lnSpc>
                <a:spcPct val="90000"/>
              </a:lnSpc>
              <a:spcBef>
                <a:spcPts val="500"/>
              </a:spcBef>
              <a:buFont typeface="Arial" panose="020B0604020202090204"/>
              <a:buChar char="•"/>
              <a:defRPr lang="en-US" sz="2000" dirty="0">
                <a:solidFill>
                  <a:schemeClr val="tx1"/>
                </a:solidFill>
                <a:latin typeface="+mn-lt"/>
              </a:defRPr>
            </a:lvl3pPr>
            <a:lvl4pPr marL="1600200" lvl="3" indent="-228600" algn="l" rtl="0">
              <a:lnSpc>
                <a:spcPct val="90000"/>
              </a:lnSpc>
              <a:spcBef>
                <a:spcPts val="500"/>
              </a:spcBef>
              <a:buFont typeface="Arial" panose="020B0604020202090204"/>
              <a:buChar char="•"/>
              <a:defRPr lang="en-US" sz="1800" dirty="0">
                <a:solidFill>
                  <a:schemeClr val="tx1"/>
                </a:solidFill>
                <a:latin typeface="+mn-lt"/>
              </a:defRPr>
            </a:lvl4pPr>
            <a:lvl5pPr marL="2057400" lvl="4" indent="-228600" algn="l" rtl="0">
              <a:lnSpc>
                <a:spcPct val="90000"/>
              </a:lnSpc>
              <a:spcBef>
                <a:spcPts val="500"/>
              </a:spcBef>
              <a:buFont typeface="Arial" panose="020B0604020202090204"/>
              <a:buChar char="•"/>
              <a:defRPr lang="en-US" sz="1800" dirty="0">
                <a:solidFill>
                  <a:schemeClr val="tx1"/>
                </a:solidFill>
                <a:latin typeface="+mn-lt"/>
              </a:defRPr>
            </a:lvl5pPr>
            <a:lvl6pPr marL="2514600" lvl="5" indent="-228600" algn="l" rtl="0">
              <a:lnSpc>
                <a:spcPct val="90000"/>
              </a:lnSpc>
              <a:spcBef>
                <a:spcPts val="500"/>
              </a:spcBef>
              <a:buFont typeface="Arial" panose="020B0604020202090204"/>
              <a:buChar char="•"/>
              <a:defRPr lang="en-US" sz="1800" dirty="0">
                <a:solidFill>
                  <a:schemeClr val="tx1"/>
                </a:solidFill>
                <a:latin typeface="+mn-lt"/>
              </a:defRPr>
            </a:lvl6pPr>
            <a:lvl7pPr marL="2971800" lvl="6" indent="-228600" algn="l" rtl="0">
              <a:lnSpc>
                <a:spcPct val="90000"/>
              </a:lnSpc>
              <a:spcBef>
                <a:spcPts val="500"/>
              </a:spcBef>
              <a:buFont typeface="Arial" panose="020B0604020202090204"/>
              <a:buChar char="•"/>
              <a:defRPr lang="en-US" sz="1800" dirty="0">
                <a:solidFill>
                  <a:schemeClr val="tx1"/>
                </a:solidFill>
                <a:latin typeface="+mn-lt"/>
              </a:defRPr>
            </a:lvl7pPr>
            <a:lvl8pPr marL="3429000" lvl="7" indent="-228600" algn="l" rtl="0">
              <a:lnSpc>
                <a:spcPct val="90000"/>
              </a:lnSpc>
              <a:spcBef>
                <a:spcPts val="500"/>
              </a:spcBef>
              <a:buFont typeface="Arial" panose="020B0604020202090204"/>
              <a:buChar char="•"/>
              <a:defRPr lang="en-US" sz="1800" dirty="0">
                <a:solidFill>
                  <a:schemeClr val="tx1"/>
                </a:solidFill>
                <a:latin typeface="+mn-lt"/>
              </a:defRPr>
            </a:lvl8pPr>
            <a:lvl9pPr marL="3886200" lvl="8" indent="-228600" algn="l" rtl="0">
              <a:lnSpc>
                <a:spcPct val="90000"/>
              </a:lnSpc>
              <a:spcBef>
                <a:spcPts val="500"/>
              </a:spcBef>
              <a:buFont typeface="Arial" panose="020B0604020202090204"/>
              <a:buChar char="•"/>
              <a:defRPr lang="en-US" sz="1800" dirty="0">
                <a:solidFill>
                  <a:schemeClr val="tx1"/>
                </a:solidFill>
                <a:latin typeface="+mn-lt"/>
              </a:defRPr>
            </a:lvl9pPr>
          </a:lstStyle>
          <a:p>
            <a:endParaRPr lang="en-US" dirty="0"/>
          </a:p>
        </p:txBody>
      </p:sp>
      <p:sp>
        <p:nvSpPr>
          <p:cNvPr id="18" name="Content Placeholder 17"/>
          <p:cNvSpPr/>
          <p:nvPr>
            <p:ph idx="3" hasCustomPrompt="1"/>
          </p:nvPr>
        </p:nvSpPr>
        <p:spPr>
          <a:xfrm>
            <a:off x="1143000" y="2143125"/>
            <a:ext cx="4143375" cy="2190750"/>
          </a:xfrm>
          <a:prstGeom prst="rect">
            <a:avLst/>
          </a:prstGeom>
          <a:noFill/>
          <a:ln>
            <a:noFill/>
          </a:ln>
        </p:spPr>
        <p:txBody>
          <a:bodyPr vert="horz" lIns="0" tIns="0" rIns="0" bIns="0" rtlCol="0" anchor="t">
            <a:noAutofit/>
          </a:bodyPr>
          <a:lstStyle>
            <a:lvl1pPr lvl="0">
              <a:defRPr lang="en-US" sz="1100" b="0" dirty="0">
                <a:latin typeface="+mn-lt"/>
              </a:defRPr>
            </a:lvl1pPr>
            <a:lvl2pPr lvl="1">
              <a:defRPr lang="en-US" sz="1100" b="0" dirty="0">
                <a:latin typeface="+mn-lt"/>
              </a:defRPr>
            </a:lvl2pPr>
            <a:lvl3pPr lvl="2">
              <a:defRPr lang="en-US" sz="1100" b="0" dirty="0">
                <a:latin typeface="+mn-lt"/>
              </a:defRPr>
            </a:lvl3pPr>
            <a:lvl4pPr lvl="3">
              <a:defRPr lang="en-US" sz="1100" b="0" dirty="0">
                <a:latin typeface="+mn-lt"/>
              </a:defRPr>
            </a:lvl4pPr>
            <a:lvl5pPr lvl="4">
              <a:defRPr lang="en-US" sz="1100" b="0" dirty="0">
                <a:latin typeface="+mn-lt"/>
              </a:defRPr>
            </a:lvl5pPr>
          </a:lstStyle>
          <a:p>
            <a:pPr lvl="0"/>
            <a:r>
              <a:rPr lang="en-US" dirty="0"/>
              <a:t>Write here subtitle</a:t>
            </a:r>
            <a:endParaRPr lang="en-US" dirty="0"/>
          </a:p>
          <a:p>
            <a:pPr lvl="1"/>
            <a:r>
              <a:rPr lang="en-US" dirty="0"/>
              <a:t>Write here subtitle</a:t>
            </a:r>
            <a:endParaRPr lang="en-US" dirty="0"/>
          </a:p>
          <a:p>
            <a:pPr lvl="2"/>
            <a:r>
              <a:rPr lang="en-US" dirty="0"/>
              <a:t>Write here text</a:t>
            </a:r>
            <a:endParaRPr lang="en-US" dirty="0"/>
          </a:p>
          <a:p>
            <a:pPr lvl="3"/>
            <a:r>
              <a:rPr lang="en-US" dirty="0"/>
              <a:t>Write here text</a:t>
            </a:r>
            <a:endParaRPr lang="en-US" dirty="0"/>
          </a:p>
          <a:p>
            <a:pPr lvl="4"/>
            <a:r>
              <a:rPr lang="en-US" dirty="0"/>
              <a:t>Write here text </a:t>
            </a:r>
            <a:endParaRPr lang="en-US" dirty="0"/>
          </a:p>
        </p:txBody>
      </p:sp>
      <p:sp>
        <p:nvSpPr>
          <p:cNvPr id="19" name="Date Placeholder 1"/>
          <p:cNvSpPr>
            <a:spLocks noGrp="1"/>
          </p:cNvSpPr>
          <p:nvPr>
            <p:ph type="dt" sz="half" idx="4"/>
          </p:nvPr>
        </p:nvSpPr>
        <p:spPr>
          <a:xfrm>
            <a:off x="762000" y="4695033"/>
            <a:ext cx="1639570" cy="285750"/>
          </a:xfrm>
          <a:prstGeom prst="rect">
            <a:avLst/>
          </a:prstGeom>
        </p:spPr>
        <p:txBody>
          <a:bodyPr vert="horz" lIns="91440" tIns="45720" rIns="91440" bIns="45720" rtlCol="0" anchor="ctr"/>
          <a:lstStyle>
            <a:lvl1pPr lvl="0" algn="l">
              <a:defRPr lang="en-US" sz="600" b="0" i="0" dirty="0">
                <a:solidFill>
                  <a:schemeClr val="bg1">
                    <a:lumMod val="50000"/>
                  </a:schemeClr>
                </a:solidFill>
                <a:latin typeface="+mn-lt"/>
              </a:defRPr>
            </a:lvl1pPr>
          </a:lstStyle>
          <a:p>
            <a:r>
              <a:rPr lang="en-US" dirty="0"/>
              <a:t>Date</a:t>
            </a:r>
            <a:endParaRPr lang="en-US" dirty="0"/>
          </a:p>
        </p:txBody>
      </p:sp>
      <p:sp>
        <p:nvSpPr>
          <p:cNvPr id="20" name="Footer Placeholder 1"/>
          <p:cNvSpPr>
            <a:spLocks noGrp="1"/>
          </p:cNvSpPr>
          <p:nvPr>
            <p:ph type="ftr" sz="quarter" idx="5"/>
          </p:nvPr>
        </p:nvSpPr>
        <p:spPr>
          <a:xfrm>
            <a:off x="2495550" y="4686300"/>
            <a:ext cx="5181600" cy="285750"/>
          </a:xfrm>
          <a:prstGeom prst="rect">
            <a:avLst/>
          </a:prstGeom>
        </p:spPr>
        <p:txBody>
          <a:bodyPr vert="horz" lIns="91440" tIns="45720" rIns="91440" bIns="45720" rtlCol="0" anchor="ctr"/>
          <a:lstStyle>
            <a:lvl1pPr lvl="0" algn="ctr">
              <a:defRPr lang="en-US" sz="600" b="0" i="0" dirty="0">
                <a:solidFill>
                  <a:schemeClr val="bg1">
                    <a:lumMod val="50000"/>
                  </a:schemeClr>
                </a:solidFill>
                <a:latin typeface="+mn-lt"/>
              </a:defRPr>
            </a:lvl1pPr>
          </a:lstStyle>
          <a:p>
            <a:r>
              <a:rPr lang="en-US" dirty="0"/>
              <a:t>Footer</a:t>
            </a:r>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tops &amp; Starts">
    <p:spTree>
      <p:nvGrpSpPr>
        <p:cNvPr id="1" name=""/>
        <p:cNvGrpSpPr/>
        <p:nvPr/>
      </p:nvGrpSpPr>
      <p:grpSpPr>
        <a:xfrm>
          <a:off x="0" y="0"/>
          <a:ext cx="0" cy="0"/>
          <a:chOff x="0" y="0"/>
          <a:chExt cx="0" cy="0"/>
        </a:xfrm>
      </p:grpSpPr>
      <p:sp>
        <p:nvSpPr>
          <p:cNvPr id="2" name="Slide Number Placeholder 2"/>
          <p:cNvSpPr>
            <a:spLocks noGrp="1"/>
          </p:cNvSpPr>
          <p:nvPr>
            <p:ph type="sldNum" sz="quarter"/>
          </p:nvPr>
        </p:nvSpPr>
        <p:spPr>
          <a:xfrm>
            <a:off x="511265" y="4571416"/>
            <a:ext cx="385301" cy="170373"/>
          </a:xfrm>
        </p:spPr>
        <p:txBody>
          <a:bodyPr rtlCol="0"/>
          <a:lstStyle/>
          <a:p>
            <a:fld id="{59B46D2C-743F-4383-8300-01BF2F59A36C}" type="slidenum">
              <a:rPr/>
            </a:fld>
            <a:endParaRPr lang="en-US" dirty="0"/>
          </a:p>
        </p:txBody>
      </p:sp>
      <p:sp>
        <p:nvSpPr>
          <p:cNvPr id="3" name="Picture Placeholder 9"/>
          <p:cNvSpPr>
            <a:spLocks noGrp="1"/>
          </p:cNvSpPr>
          <p:nvPr>
            <p:ph type="pic" idx="1" hasCustomPrompt="1"/>
          </p:nvPr>
        </p:nvSpPr>
        <p:spPr>
          <a:xfrm>
            <a:off x="4572000" y="813684"/>
            <a:ext cx="4000500" cy="4619381"/>
          </a:xfrm>
          <a:custGeom>
            <a:avLst/>
            <a:gdLst/>
            <a:ahLst/>
            <a:cxnLst/>
            <a:rect l="0" t="0" r="r" b="b"/>
            <a:pathLst>
              <a:path w="5334000" h="6159175">
                <a:moveTo>
                  <a:pt x="2667000" y="0"/>
                </a:moveTo>
                <a:lnTo>
                  <a:pt x="5334000" y="1539794"/>
                </a:lnTo>
                <a:lnTo>
                  <a:pt x="5334000" y="4619381"/>
                </a:lnTo>
                <a:lnTo>
                  <a:pt x="2667000" y="6159176"/>
                </a:lnTo>
                <a:lnTo>
                  <a:pt x="0" y="4619381"/>
                </a:lnTo>
                <a:lnTo>
                  <a:pt x="0" y="1539794"/>
                </a:lnTo>
                <a:close/>
              </a:path>
            </a:pathLst>
          </a:custGeom>
          <a:noFill/>
        </p:spPr>
        <p:txBody>
          <a:bodyPr vert="horz" wrap="square" rtlCol="0" anchor="ctr">
            <a:noAutofit/>
          </a:bodyPr>
          <a:lstStyle>
            <a:lvl1pPr lvl="0" algn="ctr">
              <a:defRPr lang="en-US" sz="1200" baseline="0" dirty="0"/>
            </a:lvl1pPr>
          </a:lstStyle>
          <a:p>
            <a:r>
              <a:rPr lang="en-US" dirty="0"/>
              <a:t>Drag / Drop image</a:t>
            </a:r>
            <a:endParaRPr lang="en-US" dirty="0"/>
          </a:p>
        </p:txBody>
      </p:sp>
      <p:sp>
        <p:nvSpPr>
          <p:cNvPr id="4" name="Picture Placeholder 9"/>
          <p:cNvSpPr>
            <a:spLocks noGrp="1"/>
          </p:cNvSpPr>
          <p:nvPr>
            <p:ph type="pic" idx="2" hasCustomPrompt="1"/>
          </p:nvPr>
        </p:nvSpPr>
        <p:spPr>
          <a:xfrm>
            <a:off x="4572000" y="-475685"/>
            <a:ext cx="1578094" cy="1822227"/>
          </a:xfrm>
          <a:custGeom>
            <a:avLst/>
            <a:gdLst/>
            <a:ahLst/>
            <a:cxnLst/>
            <a:rect l="0" t="0" r="r" b="b"/>
            <a:pathLst>
              <a:path w="2104126" h="2429636">
                <a:moveTo>
                  <a:pt x="1052063" y="0"/>
                </a:moveTo>
                <a:lnTo>
                  <a:pt x="2104126" y="607409"/>
                </a:lnTo>
                <a:lnTo>
                  <a:pt x="2104126" y="1822227"/>
                </a:lnTo>
                <a:lnTo>
                  <a:pt x="1052063" y="2429636"/>
                </a:lnTo>
                <a:lnTo>
                  <a:pt x="0" y="1822227"/>
                </a:lnTo>
                <a:lnTo>
                  <a:pt x="0" y="607409"/>
                </a:lnTo>
                <a:close/>
              </a:path>
            </a:pathLst>
          </a:custGeom>
          <a:noFill/>
        </p:spPr>
        <p:txBody>
          <a:bodyPr vert="horz" wrap="square" rtlCol="0" anchor="ctr">
            <a:noAutofit/>
          </a:bodyPr>
          <a:lstStyle>
            <a:lvl1pPr lvl="0" algn="ctr">
              <a:defRPr lang="en-US" sz="1200" baseline="0" dirty="0"/>
            </a:lvl1pPr>
          </a:lstStyle>
          <a:p>
            <a:r>
              <a:rPr lang="en-US" dirty="0"/>
              <a:t>Drag / Drop image</a:t>
            </a:r>
            <a:endParaRPr lang="en-US" dirty="0"/>
          </a:p>
        </p:txBody>
      </p:sp>
      <p:sp>
        <p:nvSpPr>
          <p:cNvPr id="5" name="Title 1"/>
          <p:cNvSpPr>
            <a:spLocks noGrp="1"/>
          </p:cNvSpPr>
          <p:nvPr>
            <p:ph type="title" idx="3" hasCustomPrompt="1"/>
          </p:nvPr>
        </p:nvSpPr>
        <p:spPr>
          <a:xfrm>
            <a:off x="1143000" y="762000"/>
            <a:ext cx="3334140" cy="837095"/>
          </a:xfrm>
        </p:spPr>
        <p:txBody>
          <a:bodyPr vert="horz" tIns="0" rtlCol="0" anchor="t"/>
          <a:lstStyle>
            <a:lvl1pPr lvl="0">
              <a:lnSpc>
                <a:spcPct val="100000"/>
              </a:lnSpc>
              <a:defRPr lang="en-US" sz="2800" b="1" dirty="0">
                <a:latin typeface="+mj-lt"/>
              </a:defRPr>
            </a:lvl1pPr>
          </a:lstStyle>
          <a:p>
            <a:r>
              <a:rPr lang="en-US" dirty="0"/>
              <a:t>ADD TITLE</a:t>
            </a:r>
            <a:endParaRPr lang="en-US" dirty="0"/>
          </a:p>
        </p:txBody>
      </p:sp>
      <p:sp>
        <p:nvSpPr>
          <p:cNvPr id="6" name="Shape 22"/>
          <p:cNvSpPr/>
          <p:nvPr userDrawn="1"/>
        </p:nvSpPr>
        <p:spPr>
          <a:xfrm>
            <a:off x="570882" y="4502988"/>
            <a:ext cx="266067" cy="307228"/>
          </a:xfrm>
          <a:custGeom>
            <a:avLst/>
            <a:gdLst/>
            <a:ahLst/>
            <a:cxnLst/>
            <a:rect l="0" t="0" r="r" b="b"/>
            <a:pathLst>
              <a:path w="354756" h="409638">
                <a:moveTo>
                  <a:pt x="177378" y="0"/>
                </a:moveTo>
                <a:lnTo>
                  <a:pt x="354756" y="102410"/>
                </a:lnTo>
                <a:lnTo>
                  <a:pt x="354756" y="307229"/>
                </a:lnTo>
                <a:lnTo>
                  <a:pt x="177378" y="409638"/>
                </a:lnTo>
                <a:lnTo>
                  <a:pt x="0" y="307229"/>
                </a:lnTo>
                <a:lnTo>
                  <a:pt x="0" y="102410"/>
                </a:lnTo>
                <a:close/>
              </a:path>
            </a:pathLst>
          </a:custGeom>
          <a:noFill/>
          <a:ln w="6350">
            <a:solidFill>
              <a:schemeClr val="tx1">
                <a:alpha val="14999"/>
              </a:schemeClr>
            </a:solidFill>
            <a:miter lim="800000"/>
          </a:ln>
        </p:spPr>
        <p:txBody>
          <a:bodyPr vert="horz" lIns="45719" rIns="45719" rtlCol="0" anchor="ctr"/>
          <a:lstStyle/>
          <a:p>
            <a:endParaRPr lang="en-US" dirty="0"/>
          </a:p>
        </p:txBody>
      </p:sp>
      <p:cxnSp>
        <p:nvCxnSpPr>
          <p:cNvPr id="7" name="Straight Connector 10"/>
          <p:cNvCxnSpPr/>
          <p:nvPr/>
        </p:nvCxnSpPr>
        <p:spPr>
          <a:xfrm>
            <a:off x="1162050" y="2009775"/>
            <a:ext cx="0" cy="150859"/>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8" name="Text Placeholder 12"/>
          <p:cNvSpPr>
            <a:spLocks noGrp="1"/>
          </p:cNvSpPr>
          <p:nvPr>
            <p:ph type="body" idx="4" hasCustomPrompt="1"/>
          </p:nvPr>
        </p:nvSpPr>
        <p:spPr>
          <a:xfrm>
            <a:off x="1257300" y="1962950"/>
            <a:ext cx="3210363" cy="266928"/>
          </a:xfrm>
        </p:spPr>
        <p:txBody>
          <a:bodyPr vert="horz" rtlCol="0" anchor="t">
            <a:noAutofit/>
          </a:bodyPr>
          <a:lstStyle>
            <a:lvl1pPr lvl="0">
              <a:lnSpc>
                <a:spcPct val="100000"/>
              </a:lnSpc>
              <a:defRPr lang="en-US" sz="1200" b="1" dirty="0">
                <a:solidFill>
                  <a:schemeClr val="accent1"/>
                </a:solidFill>
                <a:latin typeface="+mn-lt"/>
              </a:defRPr>
            </a:lvl1pPr>
            <a:lvl2pPr lvl="1">
              <a:defRPr lang="en-US" sz="1600" b="1" dirty="0">
                <a:solidFill>
                  <a:schemeClr val="accent1"/>
                </a:solidFill>
                <a:latin typeface="+mn-lt"/>
              </a:defRPr>
            </a:lvl2pPr>
            <a:lvl3pPr lvl="2">
              <a:defRPr lang="en-US" sz="1600" b="1" dirty="0">
                <a:solidFill>
                  <a:schemeClr val="accent1"/>
                </a:solidFill>
                <a:latin typeface="+mn-lt"/>
              </a:defRPr>
            </a:lvl3pPr>
            <a:lvl4pPr lvl="3">
              <a:defRPr lang="en-US" sz="1600" b="1" dirty="0">
                <a:solidFill>
                  <a:schemeClr val="accent1"/>
                </a:solidFill>
                <a:latin typeface="+mn-lt"/>
              </a:defRPr>
            </a:lvl4pPr>
            <a:lvl5pPr lvl="4">
              <a:defRPr lang="en-US" sz="1600" b="1" dirty="0">
                <a:solidFill>
                  <a:schemeClr val="accent1"/>
                </a:solidFill>
                <a:latin typeface="+mn-lt"/>
              </a:defRPr>
            </a:lvl5pPr>
          </a:lstStyle>
          <a:p>
            <a:pPr lvl="0"/>
            <a:r>
              <a:rPr lang="en-US" dirty="0"/>
              <a:t>ADD SUBHEADING</a:t>
            </a:r>
            <a:endParaRPr lang="en-US" dirty="0"/>
          </a:p>
        </p:txBody>
      </p:sp>
      <p:sp>
        <p:nvSpPr>
          <p:cNvPr id="9" name="Text Placeholder 4"/>
          <p:cNvSpPr>
            <a:spLocks noGrp="1"/>
          </p:cNvSpPr>
          <p:nvPr>
            <p:ph type="body" idx="5" hasCustomPrompt="1"/>
          </p:nvPr>
        </p:nvSpPr>
        <p:spPr>
          <a:xfrm>
            <a:off x="1143000" y="2255729"/>
            <a:ext cx="3334140" cy="837095"/>
          </a:xfrm>
        </p:spPr>
        <p:txBody>
          <a:bodyPr vert="horz" lIns="0" tIns="0" rIns="0" bIns="0" rtlCol="0" anchor="t">
            <a:noAutofit/>
          </a:bodyPr>
          <a:lstStyle>
            <a:lvl1pPr marL="171450" lvl="0" indent="-171450">
              <a:lnSpc>
                <a:spcPct val="100000"/>
              </a:lnSpc>
              <a:buFont typeface="Arial" panose="020B0604020202090204"/>
              <a:buChar char="•"/>
              <a:defRPr lang="en-US" sz="1000" b="0" dirty="0">
                <a:latin typeface="+mn-lt"/>
              </a:defRPr>
            </a:lvl1pPr>
            <a:lvl2pPr lvl="1">
              <a:defRPr lang="en-US" sz="1400" dirty="0"/>
            </a:lvl2pPr>
            <a:lvl3pPr lvl="2">
              <a:defRPr lang="en-US" sz="1400" dirty="0"/>
            </a:lvl3pPr>
            <a:lvl4pPr lvl="3">
              <a:defRPr lang="en-US" sz="1400" dirty="0"/>
            </a:lvl4pPr>
            <a:lvl5pPr lvl="4">
              <a:defRPr lang="en-US" sz="1400" dirty="0"/>
            </a:lvl5pPr>
          </a:lstStyle>
          <a:p>
            <a:pPr>
              <a:lnSpc>
                <a:spcPct val="130000"/>
              </a:lnSpc>
            </a:pPr>
            <a:r>
              <a:rPr lang="en-US" dirty="0"/>
              <a:t>Add description</a:t>
            </a:r>
            <a:endParaRPr lang="en-US" dirty="0"/>
          </a:p>
        </p:txBody>
      </p:sp>
      <p:cxnSp>
        <p:nvCxnSpPr>
          <p:cNvPr id="10" name="Straight Connector 16"/>
          <p:cNvCxnSpPr/>
          <p:nvPr/>
        </p:nvCxnSpPr>
        <p:spPr>
          <a:xfrm>
            <a:off x="1162050" y="3371850"/>
            <a:ext cx="0" cy="150859"/>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1" name="Text Placeholder 12"/>
          <p:cNvSpPr>
            <a:spLocks noGrp="1"/>
          </p:cNvSpPr>
          <p:nvPr>
            <p:ph type="body" idx="6" hasCustomPrompt="1"/>
          </p:nvPr>
        </p:nvSpPr>
        <p:spPr>
          <a:xfrm>
            <a:off x="1257300" y="3319710"/>
            <a:ext cx="3219840" cy="266118"/>
          </a:xfrm>
        </p:spPr>
        <p:txBody>
          <a:bodyPr vert="horz" rtlCol="0" anchor="t">
            <a:noAutofit/>
          </a:bodyPr>
          <a:lstStyle>
            <a:lvl1pPr lvl="0">
              <a:lnSpc>
                <a:spcPct val="100000"/>
              </a:lnSpc>
              <a:defRPr lang="en-US" sz="1200" b="1" dirty="0">
                <a:solidFill>
                  <a:schemeClr val="accent1"/>
                </a:solidFill>
                <a:latin typeface="+mn-lt"/>
              </a:defRPr>
            </a:lvl1pPr>
            <a:lvl2pPr lvl="1">
              <a:defRPr lang="en-US" sz="1600" b="1" dirty="0">
                <a:solidFill>
                  <a:schemeClr val="accent1"/>
                </a:solidFill>
                <a:latin typeface="+mn-lt"/>
              </a:defRPr>
            </a:lvl2pPr>
            <a:lvl3pPr lvl="2">
              <a:defRPr lang="en-US" sz="1600" b="1" dirty="0">
                <a:solidFill>
                  <a:schemeClr val="accent1"/>
                </a:solidFill>
                <a:latin typeface="+mn-lt"/>
              </a:defRPr>
            </a:lvl3pPr>
            <a:lvl4pPr lvl="3">
              <a:defRPr lang="en-US" sz="1600" b="1" dirty="0">
                <a:solidFill>
                  <a:schemeClr val="accent1"/>
                </a:solidFill>
                <a:latin typeface="+mn-lt"/>
              </a:defRPr>
            </a:lvl4pPr>
            <a:lvl5pPr lvl="4">
              <a:defRPr lang="en-US" sz="1600" b="1" dirty="0">
                <a:solidFill>
                  <a:schemeClr val="accent1"/>
                </a:solidFill>
                <a:latin typeface="+mn-lt"/>
              </a:defRPr>
            </a:lvl5pPr>
          </a:lstStyle>
          <a:p>
            <a:pPr lvl="0"/>
            <a:r>
              <a:rPr lang="en-US" dirty="0"/>
              <a:t>ADD SUBHEADING</a:t>
            </a:r>
            <a:endParaRPr lang="en-US" dirty="0"/>
          </a:p>
        </p:txBody>
      </p:sp>
      <p:sp>
        <p:nvSpPr>
          <p:cNvPr id="12" name="Text Placeholder 4"/>
          <p:cNvSpPr>
            <a:spLocks noGrp="1"/>
          </p:cNvSpPr>
          <p:nvPr>
            <p:ph type="body" idx="7" hasCustomPrompt="1"/>
          </p:nvPr>
        </p:nvSpPr>
        <p:spPr>
          <a:xfrm>
            <a:off x="1143000" y="3612499"/>
            <a:ext cx="3334140" cy="837095"/>
          </a:xfrm>
        </p:spPr>
        <p:txBody>
          <a:bodyPr vert="horz" lIns="0" tIns="0" rIns="0" bIns="0" rtlCol="0" anchor="t">
            <a:noAutofit/>
          </a:bodyPr>
          <a:lstStyle>
            <a:lvl1pPr marL="171450" lvl="0" indent="-171450">
              <a:lnSpc>
                <a:spcPct val="100000"/>
              </a:lnSpc>
              <a:buFont typeface="Arial" panose="020B0604020202090204"/>
              <a:buChar char="•"/>
              <a:defRPr lang="en-US" sz="1000" b="0" dirty="0">
                <a:latin typeface="+mn-lt"/>
              </a:defRPr>
            </a:lvl1pPr>
            <a:lvl2pPr lvl="1">
              <a:defRPr lang="en-US" sz="1400" dirty="0"/>
            </a:lvl2pPr>
            <a:lvl3pPr lvl="2">
              <a:defRPr lang="en-US" sz="1400" dirty="0"/>
            </a:lvl3pPr>
            <a:lvl4pPr lvl="3">
              <a:defRPr lang="en-US" sz="1400" dirty="0"/>
            </a:lvl4pPr>
            <a:lvl5pPr lvl="4">
              <a:defRPr lang="en-US" sz="1400" dirty="0"/>
            </a:lvl5pPr>
          </a:lstStyle>
          <a:p>
            <a:pPr>
              <a:lnSpc>
                <a:spcPct val="130000"/>
              </a:lnSpc>
            </a:pPr>
            <a:r>
              <a:rPr lang="en-US" dirty="0"/>
              <a:t>Add description</a:t>
            </a:r>
            <a:endParaRPr lang="en-US" dirty="0"/>
          </a:p>
        </p:txBody>
      </p:sp>
      <p:sp>
        <p:nvSpPr>
          <p:cNvPr id="13" name="Date Placeholder 1"/>
          <p:cNvSpPr>
            <a:spLocks noGrp="1"/>
          </p:cNvSpPr>
          <p:nvPr>
            <p:ph type="dt" sz="half" idx="8"/>
          </p:nvPr>
        </p:nvSpPr>
        <p:spPr>
          <a:xfrm>
            <a:off x="762000" y="4695033"/>
            <a:ext cx="1639570" cy="285750"/>
          </a:xfrm>
          <a:prstGeom prst="rect">
            <a:avLst/>
          </a:prstGeom>
        </p:spPr>
        <p:txBody>
          <a:bodyPr vert="horz" lIns="91440" tIns="45720" rIns="91440" bIns="45720" rtlCol="0" anchor="ctr"/>
          <a:lstStyle>
            <a:lvl1pPr lvl="0" algn="l">
              <a:defRPr lang="en-US" sz="600" b="0" i="0" dirty="0">
                <a:solidFill>
                  <a:schemeClr val="bg1">
                    <a:lumMod val="50000"/>
                  </a:schemeClr>
                </a:solidFill>
                <a:latin typeface="+mn-lt"/>
              </a:defRPr>
            </a:lvl1pPr>
          </a:lstStyle>
          <a:p>
            <a:r>
              <a:rPr lang="en-US" dirty="0"/>
              <a:t>Date</a:t>
            </a:r>
            <a:endParaRPr lang="en-US" dirty="0"/>
          </a:p>
        </p:txBody>
      </p:sp>
      <p:sp>
        <p:nvSpPr>
          <p:cNvPr id="14" name="Footer Placeholder 1"/>
          <p:cNvSpPr>
            <a:spLocks noGrp="1"/>
          </p:cNvSpPr>
          <p:nvPr>
            <p:ph type="ftr" sz="quarter" idx="9"/>
          </p:nvPr>
        </p:nvSpPr>
        <p:spPr>
          <a:xfrm>
            <a:off x="2495550" y="4686300"/>
            <a:ext cx="5181600" cy="285750"/>
          </a:xfrm>
          <a:prstGeom prst="rect">
            <a:avLst/>
          </a:prstGeom>
        </p:spPr>
        <p:txBody>
          <a:bodyPr vert="horz" lIns="91440" tIns="45720" rIns="91440" bIns="45720" rtlCol="0" anchor="ctr"/>
          <a:lstStyle>
            <a:lvl1pPr lvl="0" algn="ctr">
              <a:defRPr lang="en-US" sz="600" b="0" i="0" dirty="0">
                <a:solidFill>
                  <a:schemeClr val="bg1">
                    <a:lumMod val="50000"/>
                  </a:schemeClr>
                </a:solidFill>
                <a:latin typeface="+mn-lt"/>
              </a:defRPr>
            </a:lvl1pPr>
          </a:lstStyle>
          <a:p>
            <a:r>
              <a:rPr lang="en-US" dirty="0"/>
              <a:t>Footer</a:t>
            </a:r>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he Four L's">
    <p:spTree>
      <p:nvGrpSpPr>
        <p:cNvPr id="1" name=""/>
        <p:cNvGrpSpPr/>
        <p:nvPr/>
      </p:nvGrpSpPr>
      <p:grpSpPr>
        <a:xfrm>
          <a:off x="0" y="0"/>
          <a:ext cx="0" cy="0"/>
          <a:chOff x="0" y="0"/>
          <a:chExt cx="0" cy="0"/>
        </a:xfrm>
      </p:grpSpPr>
      <p:sp>
        <p:nvSpPr>
          <p:cNvPr id="2" name="Picture Placeholder 10"/>
          <p:cNvSpPr>
            <a:spLocks noGrp="1"/>
          </p:cNvSpPr>
          <p:nvPr>
            <p:ph type="pic" hasCustomPrompt="1"/>
          </p:nvPr>
        </p:nvSpPr>
        <p:spPr>
          <a:xfrm>
            <a:off x="3571875" y="1823500"/>
            <a:ext cx="2381255" cy="2749632"/>
          </a:xfrm>
          <a:custGeom>
            <a:avLst/>
            <a:gdLst/>
            <a:ahLst/>
            <a:cxnLst/>
            <a:rect l="0" t="0" r="r" b="b"/>
            <a:pathLst>
              <a:path w="3175007" h="3666177">
                <a:moveTo>
                  <a:pt x="1587504" y="0"/>
                </a:moveTo>
                <a:lnTo>
                  <a:pt x="3175007" y="916544"/>
                </a:lnTo>
                <a:lnTo>
                  <a:pt x="3175007" y="2749633"/>
                </a:lnTo>
                <a:lnTo>
                  <a:pt x="1587504" y="3666177"/>
                </a:lnTo>
                <a:lnTo>
                  <a:pt x="0" y="2749633"/>
                </a:lnTo>
                <a:lnTo>
                  <a:pt x="0" y="916544"/>
                </a:lnTo>
                <a:close/>
              </a:path>
            </a:pathLst>
          </a:custGeom>
          <a:noFill/>
        </p:spPr>
        <p:txBody>
          <a:bodyPr vert="horz" wrap="square" rtlCol="0" anchor="ctr">
            <a:noAutofit/>
          </a:bodyPr>
          <a:lstStyle>
            <a:lvl1pPr lvl="0" algn="ctr">
              <a:defRPr lang="en-US" sz="1200" baseline="0" dirty="0"/>
            </a:lvl1pPr>
          </a:lstStyle>
          <a:p>
            <a:r>
              <a:rPr lang="en-US" dirty="0"/>
              <a:t>Drag / Drop image</a:t>
            </a:r>
            <a:endParaRPr lang="en-US" dirty="0"/>
          </a:p>
        </p:txBody>
      </p:sp>
      <p:sp>
        <p:nvSpPr>
          <p:cNvPr id="3" name="Freeform 2"/>
          <p:cNvSpPr/>
          <p:nvPr userDrawn="1"/>
        </p:nvSpPr>
        <p:spPr>
          <a:xfrm>
            <a:off x="3286125" y="1771650"/>
            <a:ext cx="563634" cy="640329"/>
          </a:xfrm>
          <a:custGeom>
            <a:avLst/>
            <a:gdLst/>
            <a:ahLst/>
            <a:cxnLst/>
            <a:rect l="0" t="0" r="r" b="b"/>
            <a:pathLst>
              <a:path w="751513" h="867773">
                <a:moveTo>
                  <a:pt x="375757" y="0"/>
                </a:moveTo>
                <a:lnTo>
                  <a:pt x="751513" y="216943"/>
                </a:lnTo>
                <a:lnTo>
                  <a:pt x="751513" y="650830"/>
                </a:lnTo>
                <a:lnTo>
                  <a:pt x="375757" y="867773"/>
                </a:lnTo>
                <a:lnTo>
                  <a:pt x="0" y="650830"/>
                </a:lnTo>
                <a:lnTo>
                  <a:pt x="0" y="216943"/>
                </a:lnTo>
                <a:close/>
              </a:path>
            </a:pathLst>
          </a:custGeom>
          <a:solidFill>
            <a:schemeClr val="bg1"/>
          </a:solidFill>
          <a:ln w="6350">
            <a:solidFill>
              <a:schemeClr val="tx1">
                <a:alpha val="19999"/>
              </a:schemeClr>
            </a:solidFill>
            <a:miter lim="800000"/>
          </a:ln>
        </p:spPr>
        <p:txBody>
          <a:bodyPr vert="horz" lIns="45719" rIns="45719" rtlCol="0" anchor="ctr"/>
          <a:lstStyle/>
          <a:p>
            <a:endParaRPr lang="en-US" dirty="0"/>
          </a:p>
        </p:txBody>
      </p:sp>
      <p:sp>
        <p:nvSpPr>
          <p:cNvPr id="4" name="Freeform 3"/>
          <p:cNvSpPr/>
          <p:nvPr userDrawn="1"/>
        </p:nvSpPr>
        <p:spPr>
          <a:xfrm>
            <a:off x="3286125" y="4000500"/>
            <a:ext cx="563634" cy="650829"/>
          </a:xfrm>
          <a:custGeom>
            <a:avLst/>
            <a:gdLst/>
            <a:ahLst/>
            <a:cxnLst/>
            <a:rect l="0" t="0" r="r" b="b"/>
            <a:pathLst>
              <a:path w="751513" h="867773">
                <a:moveTo>
                  <a:pt x="375757" y="0"/>
                </a:moveTo>
                <a:lnTo>
                  <a:pt x="751513" y="216943"/>
                </a:lnTo>
                <a:lnTo>
                  <a:pt x="751513" y="650830"/>
                </a:lnTo>
                <a:lnTo>
                  <a:pt x="375757" y="867773"/>
                </a:lnTo>
                <a:lnTo>
                  <a:pt x="0" y="650830"/>
                </a:lnTo>
                <a:lnTo>
                  <a:pt x="0" y="216943"/>
                </a:lnTo>
                <a:close/>
              </a:path>
            </a:pathLst>
          </a:custGeom>
          <a:solidFill>
            <a:schemeClr val="bg1"/>
          </a:solidFill>
          <a:ln w="6350">
            <a:solidFill>
              <a:schemeClr val="tx1">
                <a:alpha val="19999"/>
              </a:schemeClr>
            </a:solidFill>
            <a:miter lim="800000"/>
          </a:ln>
        </p:spPr>
        <p:txBody>
          <a:bodyPr vert="horz" lIns="45719" rIns="45719" rtlCol="0" anchor="ctr"/>
          <a:lstStyle/>
          <a:p>
            <a:endParaRPr lang="en-US" dirty="0"/>
          </a:p>
        </p:txBody>
      </p:sp>
      <p:sp>
        <p:nvSpPr>
          <p:cNvPr id="5" name="Freeform 4"/>
          <p:cNvSpPr/>
          <p:nvPr userDrawn="1"/>
        </p:nvSpPr>
        <p:spPr>
          <a:xfrm>
            <a:off x="5667374" y="1771650"/>
            <a:ext cx="563634" cy="640329"/>
          </a:xfrm>
          <a:custGeom>
            <a:avLst/>
            <a:gdLst/>
            <a:ahLst/>
            <a:cxnLst/>
            <a:rect l="0" t="0" r="r" b="b"/>
            <a:pathLst>
              <a:path w="751513" h="867773">
                <a:moveTo>
                  <a:pt x="375757" y="0"/>
                </a:moveTo>
                <a:lnTo>
                  <a:pt x="751513" y="216943"/>
                </a:lnTo>
                <a:lnTo>
                  <a:pt x="751513" y="650830"/>
                </a:lnTo>
                <a:lnTo>
                  <a:pt x="375757" y="867773"/>
                </a:lnTo>
                <a:lnTo>
                  <a:pt x="0" y="650830"/>
                </a:lnTo>
                <a:lnTo>
                  <a:pt x="0" y="216943"/>
                </a:lnTo>
                <a:close/>
              </a:path>
            </a:pathLst>
          </a:custGeom>
          <a:solidFill>
            <a:schemeClr val="bg1"/>
          </a:solidFill>
          <a:ln w="6350">
            <a:solidFill>
              <a:schemeClr val="tx1">
                <a:alpha val="19999"/>
              </a:schemeClr>
            </a:solidFill>
            <a:miter lim="800000"/>
          </a:ln>
        </p:spPr>
        <p:txBody>
          <a:bodyPr vert="horz" lIns="45719" rIns="45719" rtlCol="0" anchor="ctr"/>
          <a:lstStyle/>
          <a:p>
            <a:endParaRPr lang="en-US" dirty="0"/>
          </a:p>
        </p:txBody>
      </p:sp>
      <p:sp>
        <p:nvSpPr>
          <p:cNvPr id="6" name="Freeform 5"/>
          <p:cNvSpPr/>
          <p:nvPr userDrawn="1"/>
        </p:nvSpPr>
        <p:spPr>
          <a:xfrm>
            <a:off x="5667374" y="4000500"/>
            <a:ext cx="563634" cy="650829"/>
          </a:xfrm>
          <a:custGeom>
            <a:avLst/>
            <a:gdLst/>
            <a:ahLst/>
            <a:cxnLst/>
            <a:rect l="0" t="0" r="r" b="b"/>
            <a:pathLst>
              <a:path w="751513" h="867773">
                <a:moveTo>
                  <a:pt x="375757" y="0"/>
                </a:moveTo>
                <a:lnTo>
                  <a:pt x="751513" y="216943"/>
                </a:lnTo>
                <a:lnTo>
                  <a:pt x="751513" y="650830"/>
                </a:lnTo>
                <a:lnTo>
                  <a:pt x="375757" y="867773"/>
                </a:lnTo>
                <a:lnTo>
                  <a:pt x="0" y="650830"/>
                </a:lnTo>
                <a:lnTo>
                  <a:pt x="0" y="216943"/>
                </a:lnTo>
                <a:close/>
              </a:path>
            </a:pathLst>
          </a:custGeom>
          <a:solidFill>
            <a:schemeClr val="bg1"/>
          </a:solidFill>
          <a:ln w="6350">
            <a:solidFill>
              <a:schemeClr val="tx1">
                <a:alpha val="19999"/>
              </a:schemeClr>
            </a:solidFill>
            <a:miter lim="800000"/>
          </a:ln>
        </p:spPr>
        <p:txBody>
          <a:bodyPr vert="horz" lIns="45719" rIns="45719" rtlCol="0" anchor="ctr"/>
          <a:lstStyle/>
          <a:p>
            <a:endParaRPr lang="en-US" dirty="0"/>
          </a:p>
        </p:txBody>
      </p:sp>
      <p:sp>
        <p:nvSpPr>
          <p:cNvPr id="7" name="Slide Number Placeholder 2"/>
          <p:cNvSpPr>
            <a:spLocks noGrp="1"/>
          </p:cNvSpPr>
          <p:nvPr>
            <p:ph type="sldNum" sz="quarter" idx="1"/>
          </p:nvPr>
        </p:nvSpPr>
        <p:spPr/>
        <p:txBody>
          <a:bodyPr rtlCol="0"/>
          <a:lstStyle/>
          <a:p>
            <a:fld id="{6223EE8E-40CA-47D7-B81F-04871C829BB6}" type="slidenum">
              <a:rPr/>
            </a:fld>
            <a:endParaRPr lang="en-US" dirty="0"/>
          </a:p>
        </p:txBody>
      </p:sp>
      <p:sp>
        <p:nvSpPr>
          <p:cNvPr id="8" name="Title 3"/>
          <p:cNvSpPr>
            <a:spLocks noGrp="1"/>
          </p:cNvSpPr>
          <p:nvPr>
            <p:ph type="title" idx="2" hasCustomPrompt="1"/>
          </p:nvPr>
        </p:nvSpPr>
        <p:spPr>
          <a:xfrm>
            <a:off x="1143000" y="762000"/>
            <a:ext cx="3333750" cy="857411"/>
          </a:xfrm>
        </p:spPr>
        <p:txBody>
          <a:bodyPr vert="horz" rtlCol="0" anchor="t"/>
          <a:lstStyle>
            <a:lvl1pPr lvl="0">
              <a:lnSpc>
                <a:spcPct val="100000"/>
              </a:lnSpc>
              <a:defRPr lang="en-US" sz="2800" b="1" dirty="0">
                <a:latin typeface="+mj-lt"/>
              </a:defRPr>
            </a:lvl1pPr>
          </a:lstStyle>
          <a:p>
            <a:r>
              <a:rPr lang="en-US" dirty="0"/>
              <a:t>ADD TITLE</a:t>
            </a:r>
            <a:endParaRPr lang="en-US" dirty="0"/>
          </a:p>
        </p:txBody>
      </p:sp>
      <p:sp>
        <p:nvSpPr>
          <p:cNvPr id="9" name="Shape 22"/>
          <p:cNvSpPr/>
          <p:nvPr userDrawn="1"/>
        </p:nvSpPr>
        <p:spPr>
          <a:xfrm>
            <a:off x="570882" y="4502988"/>
            <a:ext cx="266067" cy="307228"/>
          </a:xfrm>
          <a:custGeom>
            <a:avLst/>
            <a:gdLst/>
            <a:ahLst/>
            <a:cxnLst/>
            <a:rect l="0" t="0" r="r" b="b"/>
            <a:pathLst>
              <a:path w="354756" h="409638">
                <a:moveTo>
                  <a:pt x="177378" y="0"/>
                </a:moveTo>
                <a:lnTo>
                  <a:pt x="354756" y="102410"/>
                </a:lnTo>
                <a:lnTo>
                  <a:pt x="354756" y="307229"/>
                </a:lnTo>
                <a:lnTo>
                  <a:pt x="177378" y="409638"/>
                </a:lnTo>
                <a:lnTo>
                  <a:pt x="0" y="307229"/>
                </a:lnTo>
                <a:lnTo>
                  <a:pt x="0" y="102410"/>
                </a:lnTo>
                <a:close/>
              </a:path>
            </a:pathLst>
          </a:custGeom>
          <a:noFill/>
          <a:ln w="6350">
            <a:solidFill>
              <a:schemeClr val="tx1">
                <a:alpha val="14999"/>
              </a:schemeClr>
            </a:solidFill>
            <a:miter lim="800000"/>
          </a:ln>
        </p:spPr>
        <p:txBody>
          <a:bodyPr vert="horz" lIns="45719" rIns="45719" rtlCol="0" anchor="ctr"/>
          <a:lstStyle/>
          <a:p>
            <a:endParaRPr lang="en-US" dirty="0"/>
          </a:p>
        </p:txBody>
      </p:sp>
      <p:sp>
        <p:nvSpPr>
          <p:cNvPr id="10" name="Text Placeholder 12"/>
          <p:cNvSpPr>
            <a:spLocks noGrp="1"/>
          </p:cNvSpPr>
          <p:nvPr>
            <p:ph type="body" idx="3" hasCustomPrompt="1"/>
          </p:nvPr>
        </p:nvSpPr>
        <p:spPr>
          <a:xfrm>
            <a:off x="6543674" y="1905000"/>
            <a:ext cx="1604353" cy="253917"/>
          </a:xfrm>
        </p:spPr>
        <p:txBody>
          <a:bodyPr vert="horz" rtlCol="0" anchor="b">
            <a:noAutofit/>
          </a:bodyPr>
          <a:lstStyle>
            <a:lvl1pPr marL="0" marR="0" lvl="0" indent="0" algn="l" rtl="0">
              <a:lnSpc>
                <a:spcPct val="100000"/>
              </a:lnSpc>
              <a:spcBef>
                <a:spcPts val="1000"/>
              </a:spcBef>
              <a:spcAft>
                <a:spcPts val="0"/>
              </a:spcAft>
              <a:buFont typeface="Arial" panose="020B0604020202090204"/>
              <a:buNone/>
              <a:defRPr lang="en-US" sz="1400" dirty="0">
                <a:solidFill>
                  <a:schemeClr val="accent1"/>
                </a:solidFill>
                <a:latin typeface="Open Sans-demi_bold"/>
              </a:defRPr>
            </a:lvl1pPr>
            <a:lvl2pPr lvl="1">
              <a:defRPr lang="en-US" sz="1600" b="1" dirty="0">
                <a:solidFill>
                  <a:schemeClr val="accent1"/>
                </a:solidFill>
                <a:latin typeface="+mn-lt"/>
              </a:defRPr>
            </a:lvl2pPr>
            <a:lvl3pPr lvl="2">
              <a:defRPr lang="en-US" sz="1600" b="1" dirty="0">
                <a:solidFill>
                  <a:schemeClr val="accent1"/>
                </a:solidFill>
                <a:latin typeface="+mn-lt"/>
              </a:defRPr>
            </a:lvl3pPr>
            <a:lvl4pPr lvl="3">
              <a:defRPr lang="en-US" sz="1600" b="1" dirty="0">
                <a:solidFill>
                  <a:schemeClr val="accent1"/>
                </a:solidFill>
                <a:latin typeface="+mn-lt"/>
              </a:defRPr>
            </a:lvl4pPr>
            <a:lvl5pPr lvl="4">
              <a:defRPr lang="en-US" sz="1600" b="1" dirty="0">
                <a:solidFill>
                  <a:schemeClr val="accent1"/>
                </a:solidFill>
                <a:latin typeface="+mn-lt"/>
              </a:defRPr>
            </a:lvl5pPr>
          </a:lstStyle>
          <a:p>
            <a:pPr marL="0" marR="0" lvl="0" indent="0" algn="l" rtl="0">
              <a:lnSpc>
                <a:spcPct val="150000"/>
              </a:lnSpc>
              <a:spcBef>
                <a:spcPts val="1000"/>
              </a:spcBef>
              <a:spcAft>
                <a:spcPts val="0"/>
              </a:spcAft>
              <a:buFont typeface="Arial" panose="020B0604020202090204"/>
              <a:buNone/>
            </a:pPr>
            <a:r>
              <a:rPr lang="en-US" dirty="0"/>
              <a:t>ADD SUBHEADING</a:t>
            </a:r>
            <a:endParaRPr lang="en-US" dirty="0"/>
          </a:p>
          <a:p>
            <a:pPr lvl="0"/>
            <a:endParaRPr lang="en-US" dirty="0"/>
          </a:p>
        </p:txBody>
      </p:sp>
      <p:sp>
        <p:nvSpPr>
          <p:cNvPr id="11" name="Text Placeholder 4"/>
          <p:cNvSpPr>
            <a:spLocks noGrp="1"/>
          </p:cNvSpPr>
          <p:nvPr>
            <p:ph type="body" idx="4" hasCustomPrompt="1"/>
          </p:nvPr>
        </p:nvSpPr>
        <p:spPr>
          <a:xfrm>
            <a:off x="6543674" y="2295525"/>
            <a:ext cx="1604353" cy="816168"/>
          </a:xfrm>
        </p:spPr>
        <p:txBody>
          <a:bodyPr vert="horz" lIns="0" tIns="0" rIns="0" bIns="0" rtlCol="0" anchor="t">
            <a:noAutofit/>
          </a:bodyPr>
          <a:lstStyle>
            <a:lvl1pPr marL="171450" lvl="0" indent="-171450">
              <a:lnSpc>
                <a:spcPct val="100000"/>
              </a:lnSpc>
              <a:buFont typeface="Arial" panose="020B0604020202090204"/>
              <a:buChar char="•"/>
              <a:defRPr lang="en-US" sz="1100" b="0" dirty="0">
                <a:latin typeface="+mn-lt"/>
              </a:defRPr>
            </a:lvl1pPr>
            <a:lvl2pPr lvl="1">
              <a:defRPr lang="en-US" sz="1400" dirty="0"/>
            </a:lvl2pPr>
            <a:lvl3pPr lvl="2">
              <a:defRPr lang="en-US" sz="1400" dirty="0"/>
            </a:lvl3pPr>
            <a:lvl4pPr lvl="3">
              <a:defRPr lang="en-US" sz="1400" dirty="0"/>
            </a:lvl4pPr>
            <a:lvl5pPr lvl="4">
              <a:defRPr lang="en-US" sz="1400" dirty="0"/>
            </a:lvl5pPr>
          </a:lstStyle>
          <a:p>
            <a:pPr marL="171450" indent="-171450">
              <a:lnSpc>
                <a:spcPct val="100000"/>
              </a:lnSpc>
              <a:buFont typeface="Arial" panose="020B0604020202090204"/>
              <a:buChar char="•"/>
            </a:pPr>
            <a:r>
              <a:rPr lang="en-US" dirty="0"/>
              <a:t>Add description</a:t>
            </a:r>
            <a:endParaRPr lang="en-US" dirty="0"/>
          </a:p>
        </p:txBody>
      </p:sp>
      <p:sp>
        <p:nvSpPr>
          <p:cNvPr id="12" name="Text Placeholder 12"/>
          <p:cNvSpPr>
            <a:spLocks noGrp="1"/>
          </p:cNvSpPr>
          <p:nvPr>
            <p:ph type="body" idx="5" hasCustomPrompt="1"/>
          </p:nvPr>
        </p:nvSpPr>
        <p:spPr>
          <a:xfrm>
            <a:off x="6543674" y="3495675"/>
            <a:ext cx="1604353" cy="253917"/>
          </a:xfrm>
        </p:spPr>
        <p:txBody>
          <a:bodyPr vert="horz" rtlCol="0" anchor="b">
            <a:noAutofit/>
          </a:bodyPr>
          <a:lstStyle>
            <a:lvl1pPr lvl="0">
              <a:lnSpc>
                <a:spcPct val="100000"/>
              </a:lnSpc>
              <a:defRPr lang="en-US" sz="1400" dirty="0">
                <a:solidFill>
                  <a:schemeClr val="accent1"/>
                </a:solidFill>
                <a:latin typeface="Open Sans-demi_bold"/>
              </a:defRPr>
            </a:lvl1pPr>
            <a:lvl2pPr lvl="1">
              <a:defRPr lang="en-US" sz="1600" b="1" dirty="0">
                <a:solidFill>
                  <a:schemeClr val="accent1"/>
                </a:solidFill>
                <a:latin typeface="+mn-lt"/>
              </a:defRPr>
            </a:lvl2pPr>
            <a:lvl3pPr lvl="2">
              <a:defRPr lang="en-US" sz="1600" b="1" dirty="0">
                <a:solidFill>
                  <a:schemeClr val="accent1"/>
                </a:solidFill>
                <a:latin typeface="+mn-lt"/>
              </a:defRPr>
            </a:lvl3pPr>
            <a:lvl4pPr lvl="3">
              <a:defRPr lang="en-US" sz="1600" b="1" dirty="0">
                <a:solidFill>
                  <a:schemeClr val="accent1"/>
                </a:solidFill>
                <a:latin typeface="+mn-lt"/>
              </a:defRPr>
            </a:lvl4pPr>
            <a:lvl5pPr lvl="4">
              <a:defRPr lang="en-US" sz="1600" b="1" dirty="0">
                <a:solidFill>
                  <a:schemeClr val="accent1"/>
                </a:solidFill>
                <a:latin typeface="+mn-lt"/>
              </a:defRPr>
            </a:lvl5pPr>
          </a:lstStyle>
          <a:p>
            <a:pPr lvl="0"/>
            <a:r>
              <a:rPr lang="en-US" dirty="0"/>
              <a:t>ADD SUBHEADING</a:t>
            </a:r>
            <a:endParaRPr lang="en-US" dirty="0"/>
          </a:p>
        </p:txBody>
      </p:sp>
      <p:sp>
        <p:nvSpPr>
          <p:cNvPr id="13" name="Text Placeholder 4"/>
          <p:cNvSpPr>
            <a:spLocks noGrp="1"/>
          </p:cNvSpPr>
          <p:nvPr>
            <p:ph type="body" idx="6" hasCustomPrompt="1"/>
          </p:nvPr>
        </p:nvSpPr>
        <p:spPr>
          <a:xfrm>
            <a:off x="6543674" y="3886200"/>
            <a:ext cx="1604353" cy="957586"/>
          </a:xfrm>
        </p:spPr>
        <p:txBody>
          <a:bodyPr vert="horz" lIns="0" tIns="0" rIns="0" bIns="0" rtlCol="0" anchor="t">
            <a:noAutofit/>
          </a:bodyPr>
          <a:lstStyle>
            <a:lvl1pPr marL="171450" lvl="0" indent="-171450">
              <a:lnSpc>
                <a:spcPct val="100000"/>
              </a:lnSpc>
              <a:buFont typeface="Arial" panose="020B0604020202090204"/>
              <a:buChar char="•"/>
              <a:defRPr lang="en-US" sz="1100" b="0" dirty="0">
                <a:latin typeface="+mn-lt"/>
              </a:defRPr>
            </a:lvl1pPr>
            <a:lvl2pPr lvl="1">
              <a:defRPr lang="en-US" sz="1400" dirty="0"/>
            </a:lvl2pPr>
            <a:lvl3pPr lvl="2">
              <a:defRPr lang="en-US" sz="1400" dirty="0"/>
            </a:lvl3pPr>
            <a:lvl4pPr lvl="3">
              <a:defRPr lang="en-US" sz="1400" dirty="0"/>
            </a:lvl4pPr>
            <a:lvl5pPr lvl="4">
              <a:defRPr lang="en-US" sz="1400" dirty="0"/>
            </a:lvl5pPr>
          </a:lstStyle>
          <a:p>
            <a:pPr marL="171450" indent="-171450">
              <a:lnSpc>
                <a:spcPct val="100000"/>
              </a:lnSpc>
              <a:buFont typeface="Arial" panose="020B0604020202090204"/>
              <a:buChar char="•"/>
            </a:pPr>
            <a:r>
              <a:rPr lang="en-US" dirty="0"/>
              <a:t>Add description</a:t>
            </a:r>
            <a:endParaRPr lang="en-US" dirty="0"/>
          </a:p>
        </p:txBody>
      </p:sp>
      <p:sp>
        <p:nvSpPr>
          <p:cNvPr id="14" name="Text Placeholder 12"/>
          <p:cNvSpPr>
            <a:spLocks noGrp="1"/>
          </p:cNvSpPr>
          <p:nvPr>
            <p:ph type="body" idx="7" hasCustomPrompt="1"/>
          </p:nvPr>
        </p:nvSpPr>
        <p:spPr>
          <a:xfrm>
            <a:off x="1143000" y="1905000"/>
            <a:ext cx="1598304" cy="253917"/>
          </a:xfrm>
        </p:spPr>
        <p:txBody>
          <a:bodyPr vert="horz" rtlCol="0" anchor="b">
            <a:noAutofit/>
          </a:bodyPr>
          <a:lstStyle>
            <a:lvl1pPr lvl="0">
              <a:lnSpc>
                <a:spcPct val="100000"/>
              </a:lnSpc>
              <a:defRPr lang="en-US" sz="1400" dirty="0">
                <a:solidFill>
                  <a:schemeClr val="accent1"/>
                </a:solidFill>
                <a:latin typeface="Open Sans-demi_bold"/>
              </a:defRPr>
            </a:lvl1pPr>
            <a:lvl2pPr lvl="1">
              <a:defRPr lang="en-US" sz="1600" b="1" dirty="0">
                <a:solidFill>
                  <a:schemeClr val="accent1"/>
                </a:solidFill>
                <a:latin typeface="+mn-lt"/>
              </a:defRPr>
            </a:lvl2pPr>
            <a:lvl3pPr lvl="2">
              <a:defRPr lang="en-US" sz="1600" b="1" dirty="0">
                <a:solidFill>
                  <a:schemeClr val="accent1"/>
                </a:solidFill>
                <a:latin typeface="+mn-lt"/>
              </a:defRPr>
            </a:lvl3pPr>
            <a:lvl4pPr lvl="3">
              <a:defRPr lang="en-US" sz="1600" b="1" dirty="0">
                <a:solidFill>
                  <a:schemeClr val="accent1"/>
                </a:solidFill>
                <a:latin typeface="+mn-lt"/>
              </a:defRPr>
            </a:lvl4pPr>
            <a:lvl5pPr lvl="4">
              <a:defRPr lang="en-US" sz="1600" b="1" dirty="0">
                <a:solidFill>
                  <a:schemeClr val="accent1"/>
                </a:solidFill>
                <a:latin typeface="+mn-lt"/>
              </a:defRPr>
            </a:lvl5pPr>
          </a:lstStyle>
          <a:p>
            <a:pPr lvl="0"/>
            <a:r>
              <a:rPr lang="en-US" dirty="0"/>
              <a:t>ADD SUBHEADING</a:t>
            </a:r>
            <a:endParaRPr lang="en-US" dirty="0"/>
          </a:p>
        </p:txBody>
      </p:sp>
      <p:sp>
        <p:nvSpPr>
          <p:cNvPr id="15" name="Text Placeholder 4"/>
          <p:cNvSpPr>
            <a:spLocks noGrp="1"/>
          </p:cNvSpPr>
          <p:nvPr>
            <p:ph type="body" idx="8" hasCustomPrompt="1"/>
          </p:nvPr>
        </p:nvSpPr>
        <p:spPr>
          <a:xfrm>
            <a:off x="1143000" y="2295525"/>
            <a:ext cx="1598304" cy="816168"/>
          </a:xfrm>
        </p:spPr>
        <p:txBody>
          <a:bodyPr vert="horz" lIns="0" tIns="0" rIns="0" bIns="0" rtlCol="0" anchor="t">
            <a:noAutofit/>
          </a:bodyPr>
          <a:lstStyle>
            <a:lvl1pPr marL="171450" lvl="0" indent="-171450">
              <a:lnSpc>
                <a:spcPct val="100000"/>
              </a:lnSpc>
              <a:buFont typeface="Arial" panose="020B0604020202090204"/>
              <a:buChar char="•"/>
              <a:defRPr lang="en-US" sz="1100" b="0" dirty="0">
                <a:latin typeface="+mn-lt"/>
              </a:defRPr>
            </a:lvl1pPr>
            <a:lvl2pPr lvl="1">
              <a:defRPr lang="en-US" sz="1400" dirty="0"/>
            </a:lvl2pPr>
            <a:lvl3pPr lvl="2">
              <a:defRPr lang="en-US" sz="1400" dirty="0"/>
            </a:lvl3pPr>
            <a:lvl4pPr lvl="3">
              <a:defRPr lang="en-US" sz="1400" dirty="0"/>
            </a:lvl4pPr>
            <a:lvl5pPr lvl="4">
              <a:defRPr lang="en-US" sz="1400" dirty="0"/>
            </a:lvl5pPr>
          </a:lstStyle>
          <a:p>
            <a:pPr marL="171450" indent="-171450">
              <a:lnSpc>
                <a:spcPct val="100000"/>
              </a:lnSpc>
              <a:buFont typeface="Arial" panose="020B0604020202090204"/>
              <a:buChar char="•"/>
            </a:pPr>
            <a:r>
              <a:rPr lang="en-US" dirty="0"/>
              <a:t>Add description</a:t>
            </a:r>
            <a:endParaRPr lang="en-US" dirty="0"/>
          </a:p>
        </p:txBody>
      </p:sp>
      <p:sp>
        <p:nvSpPr>
          <p:cNvPr id="16" name="Text Placeholder 12"/>
          <p:cNvSpPr>
            <a:spLocks noGrp="1"/>
          </p:cNvSpPr>
          <p:nvPr>
            <p:ph type="body" idx="9" hasCustomPrompt="1"/>
          </p:nvPr>
        </p:nvSpPr>
        <p:spPr>
          <a:xfrm>
            <a:off x="1143000" y="3495675"/>
            <a:ext cx="1598304" cy="253917"/>
          </a:xfrm>
        </p:spPr>
        <p:txBody>
          <a:bodyPr vert="horz" rtlCol="0" anchor="b">
            <a:noAutofit/>
          </a:bodyPr>
          <a:lstStyle>
            <a:lvl1pPr lvl="0">
              <a:lnSpc>
                <a:spcPct val="100000"/>
              </a:lnSpc>
              <a:defRPr lang="en-US" sz="1400" dirty="0">
                <a:solidFill>
                  <a:schemeClr val="accent1"/>
                </a:solidFill>
                <a:latin typeface="Open Sans-demi_bold"/>
              </a:defRPr>
            </a:lvl1pPr>
            <a:lvl2pPr lvl="1">
              <a:defRPr lang="en-US" sz="1600" b="1" dirty="0">
                <a:solidFill>
                  <a:schemeClr val="accent1"/>
                </a:solidFill>
                <a:latin typeface="+mn-lt"/>
              </a:defRPr>
            </a:lvl2pPr>
            <a:lvl3pPr lvl="2">
              <a:defRPr lang="en-US" sz="1600" b="1" dirty="0">
                <a:solidFill>
                  <a:schemeClr val="accent1"/>
                </a:solidFill>
                <a:latin typeface="+mn-lt"/>
              </a:defRPr>
            </a:lvl3pPr>
            <a:lvl4pPr lvl="3">
              <a:defRPr lang="en-US" sz="1600" b="1" dirty="0">
                <a:solidFill>
                  <a:schemeClr val="accent1"/>
                </a:solidFill>
                <a:latin typeface="+mn-lt"/>
              </a:defRPr>
            </a:lvl4pPr>
            <a:lvl5pPr lvl="4">
              <a:defRPr lang="en-US" sz="1600" b="1" dirty="0">
                <a:solidFill>
                  <a:schemeClr val="accent1"/>
                </a:solidFill>
                <a:latin typeface="+mn-lt"/>
              </a:defRPr>
            </a:lvl5pPr>
          </a:lstStyle>
          <a:p>
            <a:pPr lvl="0"/>
            <a:r>
              <a:rPr lang="en-US" dirty="0"/>
              <a:t>ADD SUBHEADING</a:t>
            </a:r>
            <a:endParaRPr lang="en-US" dirty="0"/>
          </a:p>
        </p:txBody>
      </p:sp>
      <p:sp>
        <p:nvSpPr>
          <p:cNvPr id="17" name="Text Placeholder 4"/>
          <p:cNvSpPr>
            <a:spLocks noGrp="1"/>
          </p:cNvSpPr>
          <p:nvPr>
            <p:ph type="body" idx="10" hasCustomPrompt="1"/>
          </p:nvPr>
        </p:nvSpPr>
        <p:spPr>
          <a:xfrm>
            <a:off x="1143000" y="3886200"/>
            <a:ext cx="1598304" cy="988485"/>
          </a:xfrm>
        </p:spPr>
        <p:txBody>
          <a:bodyPr vert="horz" lIns="0" tIns="0" rIns="0" bIns="0" rtlCol="0" anchor="t">
            <a:noAutofit/>
          </a:bodyPr>
          <a:lstStyle>
            <a:lvl1pPr marL="171450" lvl="0" indent="-171450">
              <a:lnSpc>
                <a:spcPct val="100000"/>
              </a:lnSpc>
              <a:buFont typeface="Arial" panose="020B0604020202090204"/>
              <a:buChar char="•"/>
              <a:defRPr lang="en-US" sz="1100" b="0" dirty="0">
                <a:latin typeface="+mn-lt"/>
              </a:defRPr>
            </a:lvl1pPr>
            <a:lvl2pPr lvl="1">
              <a:defRPr lang="en-US" sz="1400" dirty="0"/>
            </a:lvl2pPr>
            <a:lvl3pPr lvl="2">
              <a:defRPr lang="en-US" sz="1400" dirty="0"/>
            </a:lvl3pPr>
            <a:lvl4pPr lvl="3">
              <a:defRPr lang="en-US" sz="1400" dirty="0"/>
            </a:lvl4pPr>
            <a:lvl5pPr lvl="4">
              <a:defRPr lang="en-US" sz="1400" dirty="0"/>
            </a:lvl5pPr>
          </a:lstStyle>
          <a:p>
            <a:pPr marL="171450" indent="-171450">
              <a:lnSpc>
                <a:spcPct val="100000"/>
              </a:lnSpc>
              <a:buFont typeface="Arial" panose="020B0604020202090204"/>
              <a:buChar char="•"/>
            </a:pPr>
            <a:r>
              <a:rPr lang="en-US" dirty="0"/>
              <a:t>Add description</a:t>
            </a:r>
            <a:endParaRPr lang="en-US" dirty="0"/>
          </a:p>
        </p:txBody>
      </p:sp>
      <p:sp>
        <p:nvSpPr>
          <p:cNvPr id="18" name="Picture Placeholder 13"/>
          <p:cNvSpPr>
            <a:spLocks noGrp="1" noChangeAspect="1"/>
          </p:cNvSpPr>
          <p:nvPr>
            <p:ph type="pic" idx="11" hasCustomPrompt="1"/>
          </p:nvPr>
        </p:nvSpPr>
        <p:spPr>
          <a:xfrm>
            <a:off x="5829300" y="1981200"/>
            <a:ext cx="247650" cy="218283"/>
          </a:xfrm>
        </p:spPr>
        <p:txBody>
          <a:bodyPr vert="horz" rtlCol="0" anchor="ctr">
            <a:normAutofit/>
          </a:bodyPr>
          <a:lstStyle>
            <a:lvl1pPr lvl="0" algn="ctr">
              <a:defRPr lang="en-US" sz="1100" dirty="0"/>
            </a:lvl1pPr>
          </a:lstStyle>
          <a:p>
            <a:r>
              <a:rPr lang="en-US" dirty="0"/>
              <a:t>Picture/</a:t>
            </a:r>
            <a:br>
              <a:rPr lang="en-US" dirty="0"/>
            </a:br>
            <a:r>
              <a:rPr lang="en-US" dirty="0"/>
              <a:t>Icon</a:t>
            </a:r>
            <a:endParaRPr lang="en-US" dirty="0"/>
          </a:p>
        </p:txBody>
      </p:sp>
      <p:sp>
        <p:nvSpPr>
          <p:cNvPr id="19" name="Picture Placeholder 13"/>
          <p:cNvSpPr>
            <a:spLocks noGrp="1" noChangeAspect="1"/>
          </p:cNvSpPr>
          <p:nvPr>
            <p:ph type="pic" idx="12" hasCustomPrompt="1"/>
          </p:nvPr>
        </p:nvSpPr>
        <p:spPr>
          <a:xfrm>
            <a:off x="3448050" y="4219575"/>
            <a:ext cx="247650" cy="218283"/>
          </a:xfrm>
        </p:spPr>
        <p:txBody>
          <a:bodyPr vert="horz" rtlCol="0" anchor="ctr">
            <a:normAutofit/>
          </a:bodyPr>
          <a:lstStyle>
            <a:lvl1pPr lvl="0" algn="ctr">
              <a:defRPr lang="en-US" sz="1100" dirty="0"/>
            </a:lvl1pPr>
          </a:lstStyle>
          <a:p>
            <a:r>
              <a:rPr lang="en-US" dirty="0"/>
              <a:t>Picture/</a:t>
            </a:r>
            <a:br>
              <a:rPr lang="en-US" dirty="0"/>
            </a:br>
            <a:r>
              <a:rPr lang="en-US" dirty="0"/>
              <a:t>Icon</a:t>
            </a:r>
            <a:endParaRPr lang="en-US" dirty="0"/>
          </a:p>
        </p:txBody>
      </p:sp>
      <p:sp>
        <p:nvSpPr>
          <p:cNvPr id="20" name="Picture Placeholder 13"/>
          <p:cNvSpPr>
            <a:spLocks noGrp="1" noChangeAspect="1"/>
          </p:cNvSpPr>
          <p:nvPr>
            <p:ph type="pic" idx="13" hasCustomPrompt="1"/>
          </p:nvPr>
        </p:nvSpPr>
        <p:spPr>
          <a:xfrm>
            <a:off x="5829300" y="4219575"/>
            <a:ext cx="247650" cy="218283"/>
          </a:xfrm>
        </p:spPr>
        <p:txBody>
          <a:bodyPr vert="horz" rtlCol="0" anchor="ctr">
            <a:normAutofit/>
          </a:bodyPr>
          <a:lstStyle>
            <a:lvl1pPr lvl="0" algn="ctr">
              <a:defRPr lang="en-US" sz="1100" dirty="0"/>
            </a:lvl1pPr>
          </a:lstStyle>
          <a:p>
            <a:r>
              <a:rPr lang="en-US" dirty="0"/>
              <a:t>Picture/</a:t>
            </a:r>
            <a:br>
              <a:rPr lang="en-US" dirty="0"/>
            </a:br>
            <a:r>
              <a:rPr lang="en-US" dirty="0"/>
              <a:t>Icon</a:t>
            </a:r>
            <a:endParaRPr lang="en-US" dirty="0"/>
          </a:p>
        </p:txBody>
      </p:sp>
      <p:sp>
        <p:nvSpPr>
          <p:cNvPr id="21" name="Picture Placeholder 13"/>
          <p:cNvSpPr>
            <a:spLocks noGrp="1" noChangeAspect="1"/>
          </p:cNvSpPr>
          <p:nvPr>
            <p:ph type="pic" idx="14" hasCustomPrompt="1"/>
          </p:nvPr>
        </p:nvSpPr>
        <p:spPr>
          <a:xfrm>
            <a:off x="3448050" y="1981200"/>
            <a:ext cx="247650" cy="218283"/>
          </a:xfrm>
        </p:spPr>
        <p:txBody>
          <a:bodyPr vert="horz" rtlCol="0" anchor="ctr">
            <a:normAutofit fontScale="62500" lnSpcReduction="20000"/>
          </a:bodyPr>
          <a:lstStyle>
            <a:lvl1pPr lvl="0" algn="ctr">
              <a:defRPr lang="en-US" sz="1100" dirty="0"/>
            </a:lvl1pPr>
          </a:lstStyle>
          <a:p>
            <a:r>
              <a:rPr lang="en-US" dirty="0"/>
              <a:t>Picture/</a:t>
            </a:r>
            <a:br>
              <a:rPr lang="en-US" dirty="0"/>
            </a:br>
            <a:r>
              <a:rPr lang="en-US" dirty="0"/>
              <a:t>Icon</a:t>
            </a:r>
            <a:endParaRPr lang="en-US" dirty="0"/>
          </a:p>
        </p:txBody>
      </p:sp>
      <p:sp>
        <p:nvSpPr>
          <p:cNvPr id="22" name="Date Placeholder 1"/>
          <p:cNvSpPr>
            <a:spLocks noGrp="1"/>
          </p:cNvSpPr>
          <p:nvPr>
            <p:ph type="dt" sz="half" idx="15"/>
          </p:nvPr>
        </p:nvSpPr>
        <p:spPr>
          <a:xfrm>
            <a:off x="762000" y="4695033"/>
            <a:ext cx="1639570" cy="285750"/>
          </a:xfrm>
          <a:prstGeom prst="rect">
            <a:avLst/>
          </a:prstGeom>
        </p:spPr>
        <p:txBody>
          <a:bodyPr vert="horz" lIns="91440" tIns="45720" rIns="91440" bIns="45720" rtlCol="0" anchor="ctr"/>
          <a:lstStyle>
            <a:lvl1pPr lvl="0" algn="l">
              <a:defRPr lang="en-US" sz="600" b="0" i="0" dirty="0">
                <a:solidFill>
                  <a:schemeClr val="bg1">
                    <a:lumMod val="50000"/>
                  </a:schemeClr>
                </a:solidFill>
                <a:latin typeface="+mn-lt"/>
              </a:defRPr>
            </a:lvl1pPr>
          </a:lstStyle>
          <a:p>
            <a:r>
              <a:rPr lang="en-US" dirty="0"/>
              <a:t>Date</a:t>
            </a:r>
            <a:endParaRPr lang="en-US" dirty="0"/>
          </a:p>
        </p:txBody>
      </p:sp>
      <p:sp>
        <p:nvSpPr>
          <p:cNvPr id="23" name="Footer Placeholder 1"/>
          <p:cNvSpPr>
            <a:spLocks noGrp="1"/>
          </p:cNvSpPr>
          <p:nvPr>
            <p:ph type="ftr" sz="quarter" idx="16"/>
          </p:nvPr>
        </p:nvSpPr>
        <p:spPr>
          <a:xfrm>
            <a:off x="2495550" y="4686300"/>
            <a:ext cx="5181600" cy="285750"/>
          </a:xfrm>
          <a:prstGeom prst="rect">
            <a:avLst/>
          </a:prstGeom>
        </p:spPr>
        <p:txBody>
          <a:bodyPr vert="horz" lIns="91440" tIns="45720" rIns="91440" bIns="45720" rtlCol="0" anchor="ctr"/>
          <a:lstStyle>
            <a:lvl1pPr lvl="0" algn="ctr">
              <a:defRPr lang="en-US" sz="600" b="0" i="0" dirty="0">
                <a:solidFill>
                  <a:schemeClr val="bg1">
                    <a:lumMod val="50000"/>
                  </a:schemeClr>
                </a:solidFill>
                <a:latin typeface="+mn-lt"/>
              </a:defRPr>
            </a:lvl1pPr>
          </a:lstStyle>
          <a:p>
            <a:r>
              <a:rPr lang="en-US" dirty="0"/>
              <a:t>Footer</a:t>
            </a:r>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Moving Forward">
    <p:spTree>
      <p:nvGrpSpPr>
        <p:cNvPr id="1" name=""/>
        <p:cNvGrpSpPr/>
        <p:nvPr/>
      </p:nvGrpSpPr>
      <p:grpSpPr>
        <a:xfrm>
          <a:off x="0" y="0"/>
          <a:ext cx="0" cy="0"/>
          <a:chOff x="0" y="0"/>
          <a:chExt cx="0" cy="0"/>
        </a:xfrm>
      </p:grpSpPr>
      <p:sp>
        <p:nvSpPr>
          <p:cNvPr id="2" name="Text Placeholder 12"/>
          <p:cNvSpPr>
            <a:spLocks noGrp="1"/>
          </p:cNvSpPr>
          <p:nvPr>
            <p:ph type="body" hasCustomPrompt="1"/>
          </p:nvPr>
        </p:nvSpPr>
        <p:spPr>
          <a:xfrm>
            <a:off x="4867275" y="1952625"/>
            <a:ext cx="3138630" cy="281482"/>
          </a:xfrm>
        </p:spPr>
        <p:txBody>
          <a:bodyPr vert="horz" rtlCol="0" anchor="t">
            <a:noAutofit/>
          </a:bodyPr>
          <a:lstStyle>
            <a:lvl1pPr lvl="0">
              <a:lnSpc>
                <a:spcPct val="100000"/>
              </a:lnSpc>
              <a:defRPr lang="en-US" sz="1300" dirty="0">
                <a:solidFill>
                  <a:schemeClr val="accent1"/>
                </a:solidFill>
                <a:latin typeface="Open Sans-demi_bold"/>
              </a:defRPr>
            </a:lvl1pPr>
            <a:lvl2pPr lvl="1">
              <a:defRPr lang="en-US" sz="1600" b="1" dirty="0">
                <a:solidFill>
                  <a:schemeClr val="accent1"/>
                </a:solidFill>
                <a:latin typeface="+mn-lt"/>
              </a:defRPr>
            </a:lvl2pPr>
            <a:lvl3pPr lvl="2">
              <a:defRPr lang="en-US" sz="1600" b="1" dirty="0">
                <a:solidFill>
                  <a:schemeClr val="accent1"/>
                </a:solidFill>
                <a:latin typeface="+mn-lt"/>
              </a:defRPr>
            </a:lvl3pPr>
            <a:lvl4pPr lvl="3">
              <a:defRPr lang="en-US" sz="1600" b="1" dirty="0">
                <a:solidFill>
                  <a:schemeClr val="accent1"/>
                </a:solidFill>
                <a:latin typeface="+mn-lt"/>
              </a:defRPr>
            </a:lvl4pPr>
            <a:lvl5pPr lvl="4">
              <a:defRPr lang="en-US" sz="1600" b="1" dirty="0">
                <a:solidFill>
                  <a:schemeClr val="accent1"/>
                </a:solidFill>
                <a:latin typeface="+mn-lt"/>
              </a:defRPr>
            </a:lvl5pPr>
          </a:lstStyle>
          <a:p>
            <a:pPr lvl="0"/>
            <a:r>
              <a:rPr lang="en-US" dirty="0"/>
              <a:t>ADD SUBHEADING</a:t>
            </a:r>
            <a:endParaRPr lang="en-US" dirty="0"/>
          </a:p>
        </p:txBody>
      </p:sp>
      <p:sp>
        <p:nvSpPr>
          <p:cNvPr id="3" name="Picture Placeholder 4"/>
          <p:cNvSpPr>
            <a:spLocks noGrp="1"/>
          </p:cNvSpPr>
          <p:nvPr>
            <p:ph type="pic" idx="1" hasCustomPrompt="1"/>
          </p:nvPr>
        </p:nvSpPr>
        <p:spPr>
          <a:xfrm>
            <a:off x="0" y="3191854"/>
            <a:ext cx="2290571" cy="1215969"/>
          </a:xfrm>
          <a:prstGeom prst="rect">
            <a:avLst/>
          </a:prstGeom>
          <a:noFill/>
        </p:spPr>
        <p:txBody>
          <a:bodyPr vert="horz" wrap="square" rtlCol="0" anchor="ctr">
            <a:noAutofit/>
          </a:bodyPr>
          <a:lstStyle>
            <a:lvl1pPr lvl="0" algn="ctr">
              <a:defRPr lang="en-US" sz="1600" b="0" i="0" dirty="0">
                <a:latin typeface="Montserrat"/>
              </a:defRPr>
            </a:lvl1pPr>
          </a:lstStyle>
          <a:p>
            <a:r>
              <a:rPr lang="en-US" dirty="0"/>
              <a:t>Insert Image</a:t>
            </a:r>
            <a:endParaRPr lang="en-US" dirty="0"/>
          </a:p>
        </p:txBody>
      </p:sp>
      <p:sp>
        <p:nvSpPr>
          <p:cNvPr id="4" name="Picture Placeholder 6"/>
          <p:cNvSpPr>
            <a:spLocks noGrp="1"/>
          </p:cNvSpPr>
          <p:nvPr>
            <p:ph type="pic" idx="2" hasCustomPrompt="1"/>
          </p:nvPr>
        </p:nvSpPr>
        <p:spPr>
          <a:xfrm>
            <a:off x="2290571" y="3191854"/>
            <a:ext cx="2290571" cy="1215969"/>
          </a:xfrm>
          <a:prstGeom prst="rect">
            <a:avLst/>
          </a:prstGeom>
          <a:noFill/>
        </p:spPr>
        <p:txBody>
          <a:bodyPr vert="horz" wrap="square" rtlCol="0" anchor="ctr">
            <a:noAutofit/>
          </a:bodyPr>
          <a:lstStyle>
            <a:lvl1pPr lvl="0" algn="ctr">
              <a:defRPr lang="en-US" sz="1600" b="0" i="0" dirty="0">
                <a:latin typeface="Montserrat"/>
              </a:defRPr>
            </a:lvl1pPr>
          </a:lstStyle>
          <a:p>
            <a:r>
              <a:rPr lang="en-US" dirty="0"/>
              <a:t>Insert Image</a:t>
            </a:r>
            <a:endParaRPr lang="en-US" dirty="0"/>
          </a:p>
        </p:txBody>
      </p:sp>
      <p:sp>
        <p:nvSpPr>
          <p:cNvPr id="5" name="Picture Placeholder 7"/>
          <p:cNvSpPr>
            <a:spLocks noGrp="1"/>
          </p:cNvSpPr>
          <p:nvPr>
            <p:ph type="pic" idx="3" hasCustomPrompt="1"/>
          </p:nvPr>
        </p:nvSpPr>
        <p:spPr>
          <a:xfrm>
            <a:off x="4581143" y="3191854"/>
            <a:ext cx="2290571" cy="1215969"/>
          </a:xfrm>
          <a:prstGeom prst="rect">
            <a:avLst/>
          </a:prstGeom>
          <a:noFill/>
        </p:spPr>
        <p:txBody>
          <a:bodyPr vert="horz" wrap="square" rtlCol="0" anchor="ctr">
            <a:noAutofit/>
          </a:bodyPr>
          <a:lstStyle>
            <a:lvl1pPr lvl="0" algn="ctr">
              <a:defRPr lang="en-US" sz="1600" b="0" i="0" dirty="0">
                <a:latin typeface="Montserrat"/>
              </a:defRPr>
            </a:lvl1pPr>
          </a:lstStyle>
          <a:p>
            <a:r>
              <a:rPr lang="en-US" dirty="0"/>
              <a:t>Insert Image</a:t>
            </a:r>
            <a:endParaRPr lang="en-US" dirty="0"/>
          </a:p>
        </p:txBody>
      </p:sp>
      <p:sp>
        <p:nvSpPr>
          <p:cNvPr id="6" name="Picture Placeholder 8"/>
          <p:cNvSpPr>
            <a:spLocks noGrp="1"/>
          </p:cNvSpPr>
          <p:nvPr>
            <p:ph type="pic" idx="4" hasCustomPrompt="1"/>
          </p:nvPr>
        </p:nvSpPr>
        <p:spPr>
          <a:xfrm>
            <a:off x="6871716" y="3191854"/>
            <a:ext cx="2290571" cy="1215969"/>
          </a:xfrm>
          <a:prstGeom prst="rect">
            <a:avLst/>
          </a:prstGeom>
          <a:noFill/>
        </p:spPr>
        <p:txBody>
          <a:bodyPr vert="horz" wrap="square" rtlCol="0" anchor="ctr">
            <a:noAutofit/>
          </a:bodyPr>
          <a:lstStyle>
            <a:lvl1pPr lvl="0" algn="ctr">
              <a:defRPr lang="en-US" sz="1600" b="0" i="0" dirty="0">
                <a:latin typeface="Montserrat"/>
              </a:defRPr>
            </a:lvl1pPr>
          </a:lstStyle>
          <a:p>
            <a:r>
              <a:rPr lang="en-US" dirty="0"/>
              <a:t>Insert Image</a:t>
            </a:r>
            <a:endParaRPr lang="en-US" dirty="0"/>
          </a:p>
        </p:txBody>
      </p:sp>
      <p:sp>
        <p:nvSpPr>
          <p:cNvPr id="7" name="Slide Number Placeholder 3"/>
          <p:cNvSpPr>
            <a:spLocks noGrp="1"/>
          </p:cNvSpPr>
          <p:nvPr>
            <p:ph type="sldNum" sz="quarter" idx="5"/>
          </p:nvPr>
        </p:nvSpPr>
        <p:spPr/>
        <p:txBody>
          <a:bodyPr rtlCol="0"/>
          <a:lstStyle/>
          <a:p>
            <a:fld id="{FE350754-F5C1-436E-B3D6-906AF4EA8F4A}" type="slidenum">
              <a:rPr/>
            </a:fld>
            <a:endParaRPr lang="en-US" dirty="0"/>
          </a:p>
        </p:txBody>
      </p:sp>
      <p:sp>
        <p:nvSpPr>
          <p:cNvPr id="8" name="Title 1"/>
          <p:cNvSpPr>
            <a:spLocks noGrp="1"/>
          </p:cNvSpPr>
          <p:nvPr>
            <p:ph type="title" idx="6" hasCustomPrompt="1"/>
          </p:nvPr>
        </p:nvSpPr>
        <p:spPr>
          <a:xfrm>
            <a:off x="1143000" y="762000"/>
            <a:ext cx="6858000" cy="857250"/>
          </a:xfrm>
        </p:spPr>
        <p:txBody>
          <a:bodyPr vert="horz" lIns="0" tIns="0" rIns="0" bIns="0" rtlCol="0" anchor="t"/>
          <a:lstStyle>
            <a:lvl1pPr lvl="0">
              <a:lnSpc>
                <a:spcPct val="100000"/>
              </a:lnSpc>
              <a:defRPr lang="en-US" sz="2800" b="1" dirty="0">
                <a:latin typeface="+mj-lt"/>
              </a:defRPr>
            </a:lvl1pPr>
          </a:lstStyle>
          <a:p>
            <a:r>
              <a:rPr lang="en-US" dirty="0"/>
              <a:t>ADD TITLE</a:t>
            </a:r>
            <a:endParaRPr lang="en-US" dirty="0"/>
          </a:p>
        </p:txBody>
      </p:sp>
      <p:sp>
        <p:nvSpPr>
          <p:cNvPr id="9" name="Shape 22"/>
          <p:cNvSpPr/>
          <p:nvPr userDrawn="1"/>
        </p:nvSpPr>
        <p:spPr>
          <a:xfrm>
            <a:off x="570882" y="4502988"/>
            <a:ext cx="266067" cy="307228"/>
          </a:xfrm>
          <a:custGeom>
            <a:avLst/>
            <a:gdLst/>
            <a:ahLst/>
            <a:cxnLst/>
            <a:rect l="0" t="0" r="r" b="b"/>
            <a:pathLst>
              <a:path w="354756" h="409638">
                <a:moveTo>
                  <a:pt x="177378" y="0"/>
                </a:moveTo>
                <a:lnTo>
                  <a:pt x="354756" y="102410"/>
                </a:lnTo>
                <a:lnTo>
                  <a:pt x="354756" y="307229"/>
                </a:lnTo>
                <a:lnTo>
                  <a:pt x="177378" y="409638"/>
                </a:lnTo>
                <a:lnTo>
                  <a:pt x="0" y="307229"/>
                </a:lnTo>
                <a:lnTo>
                  <a:pt x="0" y="102410"/>
                </a:lnTo>
                <a:close/>
              </a:path>
            </a:pathLst>
          </a:custGeom>
          <a:noFill/>
          <a:ln w="6350">
            <a:solidFill>
              <a:schemeClr val="tx1">
                <a:alpha val="14999"/>
              </a:schemeClr>
            </a:solidFill>
            <a:miter lim="800000"/>
          </a:ln>
        </p:spPr>
        <p:txBody>
          <a:bodyPr vert="horz" lIns="45719" rIns="45719" rtlCol="0" anchor="ctr"/>
          <a:lstStyle/>
          <a:p>
            <a:endParaRPr lang="en-US" dirty="0"/>
          </a:p>
        </p:txBody>
      </p:sp>
      <p:cxnSp>
        <p:nvCxnSpPr>
          <p:cNvPr id="10" name="Straight Connector 12"/>
          <p:cNvCxnSpPr/>
          <p:nvPr/>
        </p:nvCxnSpPr>
        <p:spPr>
          <a:xfrm>
            <a:off x="1171575" y="1989210"/>
            <a:ext cx="0" cy="150859"/>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1" name="Straight Connector 15"/>
          <p:cNvCxnSpPr/>
          <p:nvPr/>
        </p:nvCxnSpPr>
        <p:spPr>
          <a:xfrm>
            <a:off x="4733925" y="1989210"/>
            <a:ext cx="0" cy="150859"/>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2" name="Text Placeholder 12"/>
          <p:cNvSpPr>
            <a:spLocks noGrp="1"/>
          </p:cNvSpPr>
          <p:nvPr>
            <p:ph type="body" idx="7" hasCustomPrompt="1"/>
          </p:nvPr>
        </p:nvSpPr>
        <p:spPr>
          <a:xfrm>
            <a:off x="1314450" y="1952625"/>
            <a:ext cx="3142383" cy="281482"/>
          </a:xfrm>
        </p:spPr>
        <p:txBody>
          <a:bodyPr vert="horz" rtlCol="0" anchor="t">
            <a:noAutofit/>
          </a:bodyPr>
          <a:lstStyle>
            <a:lvl1pPr lvl="0">
              <a:lnSpc>
                <a:spcPct val="100000"/>
              </a:lnSpc>
              <a:defRPr lang="en-US" sz="1300" dirty="0">
                <a:solidFill>
                  <a:schemeClr val="accent1"/>
                </a:solidFill>
                <a:latin typeface="Open Sans-demi_bold"/>
              </a:defRPr>
            </a:lvl1pPr>
            <a:lvl2pPr lvl="1">
              <a:defRPr lang="en-US" sz="1600" b="1" dirty="0">
                <a:solidFill>
                  <a:schemeClr val="accent1"/>
                </a:solidFill>
                <a:latin typeface="+mn-lt"/>
              </a:defRPr>
            </a:lvl2pPr>
            <a:lvl3pPr lvl="2">
              <a:defRPr lang="en-US" sz="1600" b="1" dirty="0">
                <a:solidFill>
                  <a:schemeClr val="accent1"/>
                </a:solidFill>
                <a:latin typeface="+mn-lt"/>
              </a:defRPr>
            </a:lvl3pPr>
            <a:lvl4pPr lvl="3">
              <a:defRPr lang="en-US" sz="1600" b="1" dirty="0">
                <a:solidFill>
                  <a:schemeClr val="accent1"/>
                </a:solidFill>
                <a:latin typeface="+mn-lt"/>
              </a:defRPr>
            </a:lvl4pPr>
            <a:lvl5pPr lvl="4">
              <a:defRPr lang="en-US" sz="1600" b="1" dirty="0">
                <a:solidFill>
                  <a:schemeClr val="accent1"/>
                </a:solidFill>
                <a:latin typeface="+mn-lt"/>
              </a:defRPr>
            </a:lvl5pPr>
          </a:lstStyle>
          <a:p>
            <a:pPr lvl="0"/>
            <a:r>
              <a:rPr lang="en-US" dirty="0"/>
              <a:t>ADD SUBHEADING</a:t>
            </a:r>
            <a:endParaRPr lang="en-US" dirty="0"/>
          </a:p>
        </p:txBody>
      </p:sp>
      <p:sp>
        <p:nvSpPr>
          <p:cNvPr id="13" name="Text Placeholder 4"/>
          <p:cNvSpPr>
            <a:spLocks noGrp="1"/>
          </p:cNvSpPr>
          <p:nvPr>
            <p:ph type="body" idx="8" hasCustomPrompt="1"/>
          </p:nvPr>
        </p:nvSpPr>
        <p:spPr>
          <a:xfrm>
            <a:off x="1314450" y="2342569"/>
            <a:ext cx="3142392" cy="645518"/>
          </a:xfrm>
        </p:spPr>
        <p:txBody>
          <a:bodyPr vert="horz" lIns="0" tIns="0" rtlCol="0" anchor="t">
            <a:normAutofit/>
          </a:bodyPr>
          <a:lstStyle>
            <a:lvl1pPr marL="171450" lvl="0" indent="-171450">
              <a:lnSpc>
                <a:spcPct val="100000"/>
              </a:lnSpc>
              <a:buFont typeface="Arial" panose="020B0604020202090204"/>
              <a:buChar char="•"/>
              <a:defRPr lang="en-US" sz="1200" b="0" dirty="0">
                <a:latin typeface="+mn-lt"/>
              </a:defRPr>
            </a:lvl1pPr>
            <a:lvl2pPr lvl="1">
              <a:defRPr lang="en-US" sz="1400" dirty="0"/>
            </a:lvl2pPr>
            <a:lvl3pPr lvl="2">
              <a:defRPr lang="en-US" sz="1400" dirty="0"/>
            </a:lvl3pPr>
            <a:lvl4pPr lvl="3">
              <a:defRPr lang="en-US" sz="1400" dirty="0"/>
            </a:lvl4pPr>
            <a:lvl5pPr lvl="4">
              <a:defRPr lang="en-US" sz="1400" dirty="0"/>
            </a:lvl5pPr>
          </a:lstStyle>
          <a:p>
            <a:pPr>
              <a:lnSpc>
                <a:spcPct val="130000"/>
              </a:lnSpc>
            </a:pPr>
            <a:r>
              <a:rPr lang="en-US" dirty="0"/>
              <a:t>Add description</a:t>
            </a:r>
            <a:endParaRPr lang="en-US" dirty="0"/>
          </a:p>
        </p:txBody>
      </p:sp>
      <p:sp>
        <p:nvSpPr>
          <p:cNvPr id="14" name="Text Placeholder 4"/>
          <p:cNvSpPr>
            <a:spLocks noGrp="1"/>
          </p:cNvSpPr>
          <p:nvPr>
            <p:ph type="body" idx="9" hasCustomPrompt="1"/>
          </p:nvPr>
        </p:nvSpPr>
        <p:spPr>
          <a:xfrm>
            <a:off x="4867275" y="2342569"/>
            <a:ext cx="3138630" cy="645518"/>
          </a:xfrm>
        </p:spPr>
        <p:txBody>
          <a:bodyPr vert="horz" lIns="0" tIns="0" rtlCol="0" anchor="t">
            <a:normAutofit/>
          </a:bodyPr>
          <a:lstStyle>
            <a:lvl1pPr marL="171450" lvl="0" indent="-171450">
              <a:lnSpc>
                <a:spcPct val="100000"/>
              </a:lnSpc>
              <a:buFont typeface="Arial" panose="020B0604020202090204"/>
              <a:buChar char="•"/>
              <a:defRPr lang="en-US" sz="1200" b="0" dirty="0">
                <a:latin typeface="+mn-lt"/>
              </a:defRPr>
            </a:lvl1pPr>
            <a:lvl2pPr lvl="1">
              <a:defRPr lang="en-US" sz="1400" dirty="0"/>
            </a:lvl2pPr>
            <a:lvl3pPr lvl="2">
              <a:defRPr lang="en-US" sz="1400" dirty="0"/>
            </a:lvl3pPr>
            <a:lvl4pPr lvl="3">
              <a:defRPr lang="en-US" sz="1400" dirty="0"/>
            </a:lvl4pPr>
            <a:lvl5pPr lvl="4">
              <a:defRPr lang="en-US" sz="1400" dirty="0"/>
            </a:lvl5pPr>
          </a:lstStyle>
          <a:p>
            <a:pPr>
              <a:lnSpc>
                <a:spcPct val="130000"/>
              </a:lnSpc>
            </a:pPr>
            <a:r>
              <a:rPr lang="en-US" dirty="0"/>
              <a:t>Add description</a:t>
            </a:r>
            <a:endParaRPr lang="en-US" dirty="0"/>
          </a:p>
        </p:txBody>
      </p:sp>
      <p:sp>
        <p:nvSpPr>
          <p:cNvPr id="15" name="Date Placeholder 1"/>
          <p:cNvSpPr>
            <a:spLocks noGrp="1"/>
          </p:cNvSpPr>
          <p:nvPr>
            <p:ph type="dt" sz="half" idx="10"/>
          </p:nvPr>
        </p:nvSpPr>
        <p:spPr>
          <a:xfrm>
            <a:off x="762000" y="4695033"/>
            <a:ext cx="1639570" cy="285750"/>
          </a:xfrm>
          <a:prstGeom prst="rect">
            <a:avLst/>
          </a:prstGeom>
        </p:spPr>
        <p:txBody>
          <a:bodyPr vert="horz" lIns="91440" tIns="45720" rIns="91440" bIns="45720" rtlCol="0" anchor="ctr"/>
          <a:lstStyle>
            <a:lvl1pPr lvl="0" algn="l">
              <a:defRPr lang="en-US" sz="600" b="0" i="0" dirty="0">
                <a:solidFill>
                  <a:schemeClr val="bg1">
                    <a:lumMod val="50000"/>
                  </a:schemeClr>
                </a:solidFill>
                <a:latin typeface="+mn-lt"/>
              </a:defRPr>
            </a:lvl1pPr>
          </a:lstStyle>
          <a:p>
            <a:r>
              <a:rPr lang="en-US" dirty="0"/>
              <a:t>Date</a:t>
            </a:r>
            <a:endParaRPr lang="en-US" dirty="0"/>
          </a:p>
        </p:txBody>
      </p:sp>
      <p:sp>
        <p:nvSpPr>
          <p:cNvPr id="16" name="Footer Placeholder 1"/>
          <p:cNvSpPr>
            <a:spLocks noGrp="1"/>
          </p:cNvSpPr>
          <p:nvPr>
            <p:ph type="ftr" sz="quarter" idx="11"/>
          </p:nvPr>
        </p:nvSpPr>
        <p:spPr>
          <a:xfrm>
            <a:off x="2495550" y="4686300"/>
            <a:ext cx="5181600" cy="285750"/>
          </a:xfrm>
          <a:prstGeom prst="rect">
            <a:avLst/>
          </a:prstGeom>
        </p:spPr>
        <p:txBody>
          <a:bodyPr vert="horz" lIns="91440" tIns="45720" rIns="91440" bIns="45720" rtlCol="0" anchor="ctr"/>
          <a:lstStyle>
            <a:lvl1pPr lvl="0" algn="ctr">
              <a:defRPr lang="en-US" sz="600" b="0" i="0" dirty="0">
                <a:solidFill>
                  <a:schemeClr val="bg1">
                    <a:lumMod val="50000"/>
                  </a:schemeClr>
                </a:solidFill>
                <a:latin typeface="+mn-lt"/>
              </a:defRPr>
            </a:lvl1pPr>
          </a:lstStyle>
          <a:p>
            <a:r>
              <a:rPr lang="en-US" dirty="0"/>
              <a:t>Footer</a:t>
            </a:r>
            <a:endParaRPr 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Key Takeaways">
    <p:spTree>
      <p:nvGrpSpPr>
        <p:cNvPr id="1" name=""/>
        <p:cNvGrpSpPr/>
        <p:nvPr/>
      </p:nvGrpSpPr>
      <p:grpSpPr>
        <a:xfrm>
          <a:off x="0" y="0"/>
          <a:ext cx="0" cy="0"/>
          <a:chOff x="0" y="0"/>
          <a:chExt cx="0" cy="0"/>
        </a:xfrm>
      </p:grpSpPr>
      <p:sp>
        <p:nvSpPr>
          <p:cNvPr id="2" name="Slide Number Placeholder 2"/>
          <p:cNvSpPr>
            <a:spLocks noGrp="1"/>
          </p:cNvSpPr>
          <p:nvPr>
            <p:ph type="sldNum" sz="quarter"/>
          </p:nvPr>
        </p:nvSpPr>
        <p:spPr/>
        <p:txBody>
          <a:bodyPr rtlCol="0"/>
          <a:lstStyle/>
          <a:p>
            <a:fld id="{15547C9B-53C2-435A-8B3C-76DE50EDAA13}" type="slidenum">
              <a:rPr/>
            </a:fld>
            <a:endParaRPr lang="en-US" dirty="0"/>
          </a:p>
        </p:txBody>
      </p:sp>
      <p:sp>
        <p:nvSpPr>
          <p:cNvPr id="3" name="Picture Placeholder 9"/>
          <p:cNvSpPr>
            <a:spLocks noGrp="1"/>
          </p:cNvSpPr>
          <p:nvPr>
            <p:ph type="pic" idx="1" hasCustomPrompt="1"/>
          </p:nvPr>
        </p:nvSpPr>
        <p:spPr>
          <a:xfrm>
            <a:off x="5387756" y="-763426"/>
            <a:ext cx="3184744" cy="3677427"/>
          </a:xfrm>
          <a:custGeom>
            <a:avLst/>
            <a:gdLst/>
            <a:ahLst/>
            <a:cxnLst/>
            <a:rect l="0" t="0" r="r" b="b"/>
            <a:pathLst>
              <a:path w="4246326" h="4903236">
                <a:moveTo>
                  <a:pt x="2123163" y="0"/>
                </a:moveTo>
                <a:lnTo>
                  <a:pt x="4246326" y="1225809"/>
                </a:lnTo>
                <a:lnTo>
                  <a:pt x="4246326" y="3677427"/>
                </a:lnTo>
                <a:lnTo>
                  <a:pt x="2123163" y="4903237"/>
                </a:lnTo>
                <a:lnTo>
                  <a:pt x="0" y="3677427"/>
                </a:lnTo>
                <a:lnTo>
                  <a:pt x="0" y="1225809"/>
                </a:lnTo>
                <a:close/>
              </a:path>
            </a:pathLst>
          </a:custGeom>
          <a:noFill/>
        </p:spPr>
        <p:txBody>
          <a:bodyPr vert="horz" wrap="square" rtlCol="0" anchor="ctr">
            <a:noAutofit/>
          </a:bodyPr>
          <a:lstStyle>
            <a:lvl1pPr lvl="0" algn="ctr">
              <a:defRPr lang="en-US" sz="1200" baseline="0" dirty="0"/>
            </a:lvl1pPr>
          </a:lstStyle>
          <a:p>
            <a:r>
              <a:rPr lang="en-US" dirty="0"/>
              <a:t>Drag / Drop image</a:t>
            </a:r>
            <a:endParaRPr lang="en-US" dirty="0"/>
          </a:p>
        </p:txBody>
      </p:sp>
      <p:sp>
        <p:nvSpPr>
          <p:cNvPr id="4" name="Picture Placeholder 10"/>
          <p:cNvSpPr>
            <a:spLocks noGrp="1"/>
          </p:cNvSpPr>
          <p:nvPr>
            <p:ph type="pic" idx="2" hasCustomPrompt="1"/>
          </p:nvPr>
        </p:nvSpPr>
        <p:spPr>
          <a:xfrm>
            <a:off x="4270759" y="3994086"/>
            <a:ext cx="1662066" cy="1919190"/>
          </a:xfrm>
          <a:custGeom>
            <a:avLst/>
            <a:gdLst/>
            <a:ahLst/>
            <a:cxnLst/>
            <a:rect l="0" t="0" r="r" b="b"/>
            <a:pathLst>
              <a:path w="2216089" h="2558920">
                <a:moveTo>
                  <a:pt x="1108045" y="0"/>
                </a:moveTo>
                <a:lnTo>
                  <a:pt x="2216089" y="639730"/>
                </a:lnTo>
                <a:lnTo>
                  <a:pt x="2216089" y="1919190"/>
                </a:lnTo>
                <a:lnTo>
                  <a:pt x="1108045" y="2558920"/>
                </a:lnTo>
                <a:lnTo>
                  <a:pt x="0" y="1919190"/>
                </a:lnTo>
                <a:lnTo>
                  <a:pt x="0" y="639730"/>
                </a:lnTo>
                <a:close/>
              </a:path>
            </a:pathLst>
          </a:custGeom>
          <a:noFill/>
        </p:spPr>
        <p:txBody>
          <a:bodyPr vert="horz" wrap="square" rtlCol="0" anchor="ctr">
            <a:noAutofit/>
          </a:bodyPr>
          <a:lstStyle>
            <a:lvl1pPr lvl="0" algn="ctr">
              <a:defRPr lang="en-US" sz="1200" baseline="0" dirty="0"/>
            </a:lvl1pPr>
          </a:lstStyle>
          <a:p>
            <a:r>
              <a:rPr lang="en-US" dirty="0"/>
              <a:t>Drag / Drop image</a:t>
            </a:r>
            <a:endParaRPr lang="en-US" dirty="0"/>
          </a:p>
        </p:txBody>
      </p:sp>
      <p:sp>
        <p:nvSpPr>
          <p:cNvPr id="5" name="Title 1"/>
          <p:cNvSpPr>
            <a:spLocks noGrp="1"/>
          </p:cNvSpPr>
          <p:nvPr>
            <p:ph type="title" idx="3" hasCustomPrompt="1"/>
          </p:nvPr>
        </p:nvSpPr>
        <p:spPr>
          <a:xfrm>
            <a:off x="1143000" y="762000"/>
            <a:ext cx="3998128" cy="1239431"/>
          </a:xfrm>
        </p:spPr>
        <p:txBody>
          <a:bodyPr rtlCol="0"/>
          <a:lstStyle>
            <a:lvl1pPr lvl="0">
              <a:lnSpc>
                <a:spcPct val="100000"/>
              </a:lnSpc>
              <a:defRPr lang="en-US" sz="2800" b="1" dirty="0">
                <a:latin typeface="+mj-lt"/>
              </a:defRPr>
            </a:lvl1pPr>
          </a:lstStyle>
          <a:p>
            <a:r>
              <a:rPr lang="en-US" dirty="0"/>
              <a:t>ADD TITLE</a:t>
            </a:r>
            <a:endParaRPr lang="en-US" dirty="0"/>
          </a:p>
        </p:txBody>
      </p:sp>
      <p:sp>
        <p:nvSpPr>
          <p:cNvPr id="6" name="Shape 22"/>
          <p:cNvSpPr/>
          <p:nvPr userDrawn="1"/>
        </p:nvSpPr>
        <p:spPr>
          <a:xfrm>
            <a:off x="570882" y="4502988"/>
            <a:ext cx="266067" cy="307228"/>
          </a:xfrm>
          <a:custGeom>
            <a:avLst/>
            <a:gdLst/>
            <a:ahLst/>
            <a:cxnLst/>
            <a:rect l="0" t="0" r="r" b="b"/>
            <a:pathLst>
              <a:path w="354756" h="409638">
                <a:moveTo>
                  <a:pt x="177378" y="0"/>
                </a:moveTo>
                <a:lnTo>
                  <a:pt x="354756" y="102410"/>
                </a:lnTo>
                <a:lnTo>
                  <a:pt x="354756" y="307229"/>
                </a:lnTo>
                <a:lnTo>
                  <a:pt x="177378" y="409638"/>
                </a:lnTo>
                <a:lnTo>
                  <a:pt x="0" y="307229"/>
                </a:lnTo>
                <a:lnTo>
                  <a:pt x="0" y="102410"/>
                </a:lnTo>
                <a:close/>
              </a:path>
            </a:pathLst>
          </a:custGeom>
          <a:noFill/>
          <a:ln w="6350">
            <a:solidFill>
              <a:schemeClr val="tx1">
                <a:alpha val="14999"/>
              </a:schemeClr>
            </a:solidFill>
            <a:miter lim="800000"/>
          </a:ln>
        </p:spPr>
        <p:txBody>
          <a:bodyPr vert="horz" lIns="45719" rIns="45719" rtlCol="0" anchor="ctr"/>
          <a:lstStyle/>
          <a:p>
            <a:endParaRPr lang="en-US" dirty="0"/>
          </a:p>
        </p:txBody>
      </p:sp>
      <p:sp>
        <p:nvSpPr>
          <p:cNvPr id="7" name="Text Placeholder 4"/>
          <p:cNvSpPr>
            <a:spLocks noGrp="1"/>
          </p:cNvSpPr>
          <p:nvPr>
            <p:ph type="body" idx="4" hasCustomPrompt="1"/>
          </p:nvPr>
        </p:nvSpPr>
        <p:spPr>
          <a:xfrm>
            <a:off x="1143000" y="2333625"/>
            <a:ext cx="3524250" cy="1905000"/>
          </a:xfrm>
        </p:spPr>
        <p:txBody>
          <a:bodyPr vert="horz" lIns="0" tIns="0" rIns="0" bIns="0" rtlCol="0">
            <a:noAutofit/>
          </a:bodyPr>
          <a:lstStyle>
            <a:lvl1pPr lvl="0">
              <a:lnSpc>
                <a:spcPct val="150000"/>
              </a:lnSpc>
              <a:defRPr lang="en-US" sz="1100" dirty="0">
                <a:latin typeface="Open Sans"/>
              </a:defRPr>
            </a:lvl1pPr>
            <a:lvl2pPr lvl="1">
              <a:lnSpc>
                <a:spcPct val="100000"/>
              </a:lnSpc>
              <a:defRPr lang="en-US" sz="1400" dirty="0">
                <a:latin typeface="Open Sans"/>
              </a:defRPr>
            </a:lvl2pPr>
            <a:lvl3pPr lvl="2">
              <a:lnSpc>
                <a:spcPct val="100000"/>
              </a:lnSpc>
              <a:defRPr lang="en-US" sz="1400" dirty="0">
                <a:latin typeface="Open Sans"/>
              </a:defRPr>
            </a:lvl3pPr>
            <a:lvl4pPr lvl="3">
              <a:lnSpc>
                <a:spcPct val="100000"/>
              </a:lnSpc>
              <a:defRPr lang="en-US" sz="1400" dirty="0">
                <a:latin typeface="Open Sans"/>
              </a:defRPr>
            </a:lvl4pPr>
            <a:lvl5pPr lvl="4">
              <a:lnSpc>
                <a:spcPct val="100000"/>
              </a:lnSpc>
              <a:defRPr lang="en-US" sz="1400" dirty="0">
                <a:latin typeface="Open Sans"/>
              </a:defRPr>
            </a:lvl5pPr>
          </a:lstStyle>
          <a:p>
            <a:pPr>
              <a:lnSpc>
                <a:spcPct val="130000"/>
              </a:lnSpc>
            </a:pPr>
            <a:r>
              <a:rPr lang="en-US" dirty="0"/>
              <a:t>Add description</a:t>
            </a:r>
            <a:endParaRPr lang="en-US" dirty="0"/>
          </a:p>
        </p:txBody>
      </p:sp>
      <p:cxnSp>
        <p:nvCxnSpPr>
          <p:cNvPr id="8" name="Straight Connector 7"/>
          <p:cNvCxnSpPr/>
          <p:nvPr/>
        </p:nvCxnSpPr>
        <p:spPr>
          <a:xfrm flipH="1">
            <a:off x="3083055" y="1661746"/>
            <a:ext cx="6060945" cy="3494941"/>
          </a:xfrm>
          <a:prstGeom prst="line">
            <a:avLst/>
          </a:prstGeom>
          <a:ln>
            <a:solidFill>
              <a:schemeClr val="tx1">
                <a:alpha val="14999"/>
              </a:schemeClr>
            </a:solidFill>
          </a:ln>
        </p:spPr>
        <p:style>
          <a:lnRef idx="1">
            <a:schemeClr val="accent1"/>
          </a:lnRef>
          <a:fillRef idx="0">
            <a:schemeClr val="accent1"/>
          </a:fillRef>
          <a:effectRef idx="0">
            <a:schemeClr val="accent1"/>
          </a:effectRef>
          <a:fontRef idx="minor">
            <a:schemeClr val="tx1"/>
          </a:fontRef>
        </p:style>
      </p:cxnSp>
      <p:sp>
        <p:nvSpPr>
          <p:cNvPr id="9" name="Date Placeholder 1"/>
          <p:cNvSpPr>
            <a:spLocks noGrp="1"/>
          </p:cNvSpPr>
          <p:nvPr>
            <p:ph type="dt" sz="half" idx="5"/>
          </p:nvPr>
        </p:nvSpPr>
        <p:spPr>
          <a:xfrm>
            <a:off x="762000" y="4695033"/>
            <a:ext cx="1639570" cy="285750"/>
          </a:xfrm>
          <a:prstGeom prst="rect">
            <a:avLst/>
          </a:prstGeom>
        </p:spPr>
        <p:txBody>
          <a:bodyPr vert="horz" lIns="91440" tIns="45720" rIns="91440" bIns="45720" rtlCol="0" anchor="ctr"/>
          <a:lstStyle>
            <a:lvl1pPr lvl="0" algn="l">
              <a:defRPr lang="en-US" sz="600" b="0" i="0" dirty="0">
                <a:solidFill>
                  <a:schemeClr val="bg1">
                    <a:lumMod val="50000"/>
                  </a:schemeClr>
                </a:solidFill>
                <a:latin typeface="+mn-lt"/>
              </a:defRPr>
            </a:lvl1pPr>
          </a:lstStyle>
          <a:p>
            <a:r>
              <a:rPr lang="en-US" dirty="0"/>
              <a:t>Date</a:t>
            </a:r>
            <a:endParaRPr lang="en-US" dirty="0"/>
          </a:p>
        </p:txBody>
      </p:sp>
      <p:sp>
        <p:nvSpPr>
          <p:cNvPr id="10" name="Footer Placeholder 1"/>
          <p:cNvSpPr>
            <a:spLocks noGrp="1"/>
          </p:cNvSpPr>
          <p:nvPr>
            <p:ph type="ftr" sz="quarter" idx="6"/>
          </p:nvPr>
        </p:nvSpPr>
        <p:spPr>
          <a:xfrm>
            <a:off x="2495550" y="4686300"/>
            <a:ext cx="5181600" cy="285750"/>
          </a:xfrm>
          <a:prstGeom prst="rect">
            <a:avLst/>
          </a:prstGeom>
        </p:spPr>
        <p:txBody>
          <a:bodyPr vert="horz" lIns="91440" tIns="45720" rIns="91440" bIns="45720" rtlCol="0" anchor="ctr"/>
          <a:lstStyle>
            <a:lvl1pPr lvl="0" algn="ctr">
              <a:defRPr lang="en-US" sz="600" b="0" i="0" dirty="0">
                <a:solidFill>
                  <a:schemeClr val="bg1">
                    <a:lumMod val="50000"/>
                  </a:schemeClr>
                </a:solidFill>
                <a:latin typeface="+mn-lt"/>
              </a:defRPr>
            </a:lvl1pPr>
          </a:lstStyle>
          <a:p>
            <a:r>
              <a:rPr lang="en-US" dirty="0"/>
              <a:t>Footer</a:t>
            </a:r>
            <a:endParaRPr lang="en-US"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Next Steps">
    <p:spTree>
      <p:nvGrpSpPr>
        <p:cNvPr id="1" name=""/>
        <p:cNvGrpSpPr/>
        <p:nvPr/>
      </p:nvGrpSpPr>
      <p:grpSpPr>
        <a:xfrm>
          <a:off x="0" y="0"/>
          <a:ext cx="0" cy="0"/>
          <a:chOff x="0" y="0"/>
          <a:chExt cx="0" cy="0"/>
        </a:xfrm>
      </p:grpSpPr>
      <p:sp>
        <p:nvSpPr>
          <p:cNvPr id="2" name="Freeform 18"/>
          <p:cNvSpPr/>
          <p:nvPr userDrawn="1"/>
        </p:nvSpPr>
        <p:spPr>
          <a:xfrm>
            <a:off x="3836789" y="1479866"/>
            <a:ext cx="1472645" cy="3293692"/>
          </a:xfrm>
          <a:custGeom>
            <a:avLst/>
            <a:gdLst/>
            <a:ahLst/>
            <a:cxnLst/>
            <a:rect l="0" t="0" r="r" b="b"/>
            <a:pathLst>
              <a:path w="1963527" h="4391590">
                <a:moveTo>
                  <a:pt x="981764" y="0"/>
                </a:moveTo>
                <a:lnTo>
                  <a:pt x="1963527" y="566822"/>
                </a:lnTo>
                <a:lnTo>
                  <a:pt x="1963527" y="1238674"/>
                </a:lnTo>
                <a:lnTo>
                  <a:pt x="1963527" y="1700466"/>
                </a:lnTo>
                <a:lnTo>
                  <a:pt x="1963527" y="2281843"/>
                </a:lnTo>
                <a:lnTo>
                  <a:pt x="1963527" y="2372318"/>
                </a:lnTo>
                <a:lnTo>
                  <a:pt x="1963527" y="2691124"/>
                </a:lnTo>
                <a:lnTo>
                  <a:pt x="1963527" y="3415487"/>
                </a:lnTo>
                <a:lnTo>
                  <a:pt x="1963527" y="3824768"/>
                </a:lnTo>
                <a:lnTo>
                  <a:pt x="981764" y="4391590"/>
                </a:lnTo>
                <a:lnTo>
                  <a:pt x="0" y="3824768"/>
                </a:lnTo>
                <a:lnTo>
                  <a:pt x="0" y="3415487"/>
                </a:lnTo>
                <a:lnTo>
                  <a:pt x="0" y="2691124"/>
                </a:lnTo>
                <a:lnTo>
                  <a:pt x="0" y="2372318"/>
                </a:lnTo>
                <a:lnTo>
                  <a:pt x="0" y="2281843"/>
                </a:lnTo>
                <a:lnTo>
                  <a:pt x="0" y="1700466"/>
                </a:lnTo>
                <a:lnTo>
                  <a:pt x="0" y="1238674"/>
                </a:lnTo>
                <a:lnTo>
                  <a:pt x="0" y="566822"/>
                </a:lnTo>
                <a:close/>
              </a:path>
            </a:pathLst>
          </a:custGeom>
          <a:solidFill>
            <a:schemeClr val="accent1"/>
          </a:solidFill>
          <a:ln w="12700">
            <a:miter lim="800000"/>
          </a:ln>
        </p:spPr>
        <p:txBody>
          <a:bodyPr vert="horz" wrap="square" lIns="45719" rIns="45719" rtlCol="0" anchor="ctr">
            <a:noAutofit/>
          </a:bodyPr>
          <a:lstStyle/>
          <a:p>
            <a:endParaRPr lang="en-US" dirty="0"/>
          </a:p>
        </p:txBody>
      </p:sp>
      <p:sp>
        <p:nvSpPr>
          <p:cNvPr id="3" name="Slide Number Placeholder 2"/>
          <p:cNvSpPr>
            <a:spLocks noGrp="1"/>
          </p:cNvSpPr>
          <p:nvPr>
            <p:ph type="sldNum" sz="quarter"/>
          </p:nvPr>
        </p:nvSpPr>
        <p:spPr/>
        <p:txBody>
          <a:bodyPr rtlCol="0"/>
          <a:lstStyle/>
          <a:p>
            <a:fld id="{C5F66A3F-763A-4981-96D0-CB6891F1F389}" type="slidenum">
              <a:rPr/>
            </a:fld>
            <a:endParaRPr lang="en-US" dirty="0"/>
          </a:p>
        </p:txBody>
      </p:sp>
      <p:sp>
        <p:nvSpPr>
          <p:cNvPr id="4" name="Picture Placeholder 7"/>
          <p:cNvSpPr>
            <a:spLocks noGrp="1"/>
          </p:cNvSpPr>
          <p:nvPr>
            <p:ph type="pic" idx="1" hasCustomPrompt="1"/>
          </p:nvPr>
        </p:nvSpPr>
        <p:spPr>
          <a:xfrm>
            <a:off x="879369" y="2127449"/>
            <a:ext cx="1099507" cy="1269601"/>
          </a:xfrm>
          <a:custGeom>
            <a:avLst/>
            <a:gdLst/>
            <a:ahLst/>
            <a:cxnLst/>
            <a:rect l="0" t="0" r="r" b="b"/>
            <a:pathLst>
              <a:path w="1466010" h="1692802">
                <a:moveTo>
                  <a:pt x="733005" y="0"/>
                </a:moveTo>
                <a:lnTo>
                  <a:pt x="1466010" y="423201"/>
                </a:lnTo>
                <a:lnTo>
                  <a:pt x="1466010" y="1269602"/>
                </a:lnTo>
                <a:lnTo>
                  <a:pt x="733005" y="1692802"/>
                </a:lnTo>
                <a:lnTo>
                  <a:pt x="0" y="1269602"/>
                </a:lnTo>
                <a:lnTo>
                  <a:pt x="0" y="423201"/>
                </a:lnTo>
                <a:close/>
              </a:path>
            </a:pathLst>
          </a:custGeom>
          <a:noFill/>
        </p:spPr>
        <p:txBody>
          <a:bodyPr vert="horz" wrap="square" rtlCol="0" anchor="ctr">
            <a:noAutofit/>
          </a:bodyPr>
          <a:lstStyle>
            <a:lvl1pPr lvl="0" algn="ctr">
              <a:defRPr lang="en-US" sz="1200" baseline="0" dirty="0"/>
            </a:lvl1pPr>
          </a:lstStyle>
          <a:p>
            <a:r>
              <a:rPr lang="en-US" dirty="0"/>
              <a:t>Drag / Drop image</a:t>
            </a:r>
            <a:endParaRPr lang="en-US" dirty="0"/>
          </a:p>
        </p:txBody>
      </p:sp>
      <p:sp>
        <p:nvSpPr>
          <p:cNvPr id="5" name="Picture Placeholder 8"/>
          <p:cNvSpPr>
            <a:spLocks noGrp="1"/>
          </p:cNvSpPr>
          <p:nvPr>
            <p:ph type="pic" idx="2" hasCustomPrompt="1"/>
          </p:nvPr>
        </p:nvSpPr>
        <p:spPr>
          <a:xfrm>
            <a:off x="2447715" y="2127449"/>
            <a:ext cx="1099507" cy="1269601"/>
          </a:xfrm>
          <a:custGeom>
            <a:avLst/>
            <a:gdLst/>
            <a:ahLst/>
            <a:cxnLst/>
            <a:rect l="0" t="0" r="r" b="b"/>
            <a:pathLst>
              <a:path w="1466010" h="1692802">
                <a:moveTo>
                  <a:pt x="733005" y="0"/>
                </a:moveTo>
                <a:lnTo>
                  <a:pt x="1466010" y="423201"/>
                </a:lnTo>
                <a:lnTo>
                  <a:pt x="1466010" y="1269602"/>
                </a:lnTo>
                <a:lnTo>
                  <a:pt x="733005" y="1692802"/>
                </a:lnTo>
                <a:lnTo>
                  <a:pt x="0" y="1269602"/>
                </a:lnTo>
                <a:lnTo>
                  <a:pt x="0" y="423201"/>
                </a:lnTo>
                <a:close/>
              </a:path>
            </a:pathLst>
          </a:custGeom>
          <a:noFill/>
        </p:spPr>
        <p:txBody>
          <a:bodyPr vert="horz" wrap="square" rtlCol="0" anchor="ctr">
            <a:noAutofit/>
          </a:bodyPr>
          <a:lstStyle>
            <a:lvl1pPr lvl="0" algn="ctr">
              <a:defRPr lang="en-US" sz="1200" baseline="0" dirty="0"/>
            </a:lvl1pPr>
          </a:lstStyle>
          <a:p>
            <a:r>
              <a:rPr lang="en-US" dirty="0"/>
              <a:t>Drag / Drop image</a:t>
            </a:r>
            <a:endParaRPr lang="en-US" dirty="0"/>
          </a:p>
        </p:txBody>
      </p:sp>
      <p:sp>
        <p:nvSpPr>
          <p:cNvPr id="6" name="Picture Placeholder 9"/>
          <p:cNvSpPr>
            <a:spLocks noGrp="1"/>
          </p:cNvSpPr>
          <p:nvPr>
            <p:ph type="pic" idx="3" hasCustomPrompt="1"/>
          </p:nvPr>
        </p:nvSpPr>
        <p:spPr>
          <a:xfrm>
            <a:off x="4022245" y="1773663"/>
            <a:ext cx="1099507" cy="1269601"/>
          </a:xfrm>
          <a:custGeom>
            <a:avLst/>
            <a:gdLst/>
            <a:ahLst/>
            <a:cxnLst/>
            <a:rect l="0" t="0" r="r" b="b"/>
            <a:pathLst>
              <a:path w="1466010" h="1692802">
                <a:moveTo>
                  <a:pt x="733005" y="0"/>
                </a:moveTo>
                <a:lnTo>
                  <a:pt x="1466010" y="423201"/>
                </a:lnTo>
                <a:lnTo>
                  <a:pt x="1466010" y="1269602"/>
                </a:lnTo>
                <a:lnTo>
                  <a:pt x="733005" y="1692802"/>
                </a:lnTo>
                <a:lnTo>
                  <a:pt x="0" y="1269602"/>
                </a:lnTo>
                <a:lnTo>
                  <a:pt x="0" y="423201"/>
                </a:lnTo>
                <a:close/>
              </a:path>
            </a:pathLst>
          </a:custGeom>
          <a:noFill/>
        </p:spPr>
        <p:txBody>
          <a:bodyPr vert="horz" wrap="square" rtlCol="0" anchor="ctr">
            <a:noAutofit/>
          </a:bodyPr>
          <a:lstStyle>
            <a:lvl1pPr lvl="0" algn="ctr">
              <a:defRPr lang="en-US" sz="1200" baseline="0" dirty="0"/>
            </a:lvl1pPr>
          </a:lstStyle>
          <a:p>
            <a:r>
              <a:rPr lang="en-US" dirty="0"/>
              <a:t>Drag / Drop image</a:t>
            </a:r>
            <a:endParaRPr lang="en-US" dirty="0"/>
          </a:p>
        </p:txBody>
      </p:sp>
      <p:sp>
        <p:nvSpPr>
          <p:cNvPr id="7" name="Picture Placeholder 10"/>
          <p:cNvSpPr>
            <a:spLocks noGrp="1"/>
          </p:cNvSpPr>
          <p:nvPr>
            <p:ph type="pic" idx="4" hasCustomPrompt="1"/>
          </p:nvPr>
        </p:nvSpPr>
        <p:spPr>
          <a:xfrm>
            <a:off x="5601272" y="2127449"/>
            <a:ext cx="1099507" cy="1269601"/>
          </a:xfrm>
          <a:custGeom>
            <a:avLst/>
            <a:gdLst/>
            <a:ahLst/>
            <a:cxnLst/>
            <a:rect l="0" t="0" r="r" b="b"/>
            <a:pathLst>
              <a:path w="1466010" h="1692802">
                <a:moveTo>
                  <a:pt x="733005" y="0"/>
                </a:moveTo>
                <a:lnTo>
                  <a:pt x="1466010" y="423201"/>
                </a:lnTo>
                <a:lnTo>
                  <a:pt x="1466010" y="1269602"/>
                </a:lnTo>
                <a:lnTo>
                  <a:pt x="733005" y="1692802"/>
                </a:lnTo>
                <a:lnTo>
                  <a:pt x="0" y="1269602"/>
                </a:lnTo>
                <a:lnTo>
                  <a:pt x="0" y="423201"/>
                </a:lnTo>
                <a:close/>
              </a:path>
            </a:pathLst>
          </a:custGeom>
          <a:noFill/>
        </p:spPr>
        <p:txBody>
          <a:bodyPr vert="horz" wrap="square" rtlCol="0" anchor="ctr">
            <a:noAutofit/>
          </a:bodyPr>
          <a:lstStyle>
            <a:lvl1pPr lvl="0" algn="ctr">
              <a:defRPr lang="en-US" sz="1200" baseline="0" dirty="0"/>
            </a:lvl1pPr>
          </a:lstStyle>
          <a:p>
            <a:r>
              <a:rPr lang="en-US" dirty="0"/>
              <a:t>Drag / Drop image</a:t>
            </a:r>
            <a:endParaRPr lang="en-US" dirty="0"/>
          </a:p>
        </p:txBody>
      </p:sp>
      <p:sp>
        <p:nvSpPr>
          <p:cNvPr id="8" name="Picture Placeholder 11"/>
          <p:cNvSpPr>
            <a:spLocks noGrp="1"/>
          </p:cNvSpPr>
          <p:nvPr>
            <p:ph type="pic" idx="5" hasCustomPrompt="1"/>
          </p:nvPr>
        </p:nvSpPr>
        <p:spPr>
          <a:xfrm>
            <a:off x="7172459" y="2127449"/>
            <a:ext cx="1099507" cy="1269601"/>
          </a:xfrm>
          <a:custGeom>
            <a:avLst/>
            <a:gdLst/>
            <a:ahLst/>
            <a:cxnLst/>
            <a:rect l="0" t="0" r="r" b="b"/>
            <a:pathLst>
              <a:path w="1466010" h="1692802">
                <a:moveTo>
                  <a:pt x="733005" y="0"/>
                </a:moveTo>
                <a:lnTo>
                  <a:pt x="1466010" y="423201"/>
                </a:lnTo>
                <a:lnTo>
                  <a:pt x="1466010" y="1269602"/>
                </a:lnTo>
                <a:lnTo>
                  <a:pt x="733005" y="1692802"/>
                </a:lnTo>
                <a:lnTo>
                  <a:pt x="0" y="1269602"/>
                </a:lnTo>
                <a:lnTo>
                  <a:pt x="0" y="423201"/>
                </a:lnTo>
                <a:close/>
              </a:path>
            </a:pathLst>
          </a:custGeom>
          <a:noFill/>
        </p:spPr>
        <p:txBody>
          <a:bodyPr vert="horz" wrap="square" rtlCol="0" anchor="ctr">
            <a:noAutofit/>
          </a:bodyPr>
          <a:lstStyle>
            <a:lvl1pPr lvl="0" algn="ctr">
              <a:defRPr lang="en-US" sz="1200" baseline="0" dirty="0"/>
            </a:lvl1pPr>
          </a:lstStyle>
          <a:p>
            <a:r>
              <a:rPr lang="en-US" dirty="0"/>
              <a:t>Drag / Drop image</a:t>
            </a:r>
            <a:endParaRPr lang="en-US" dirty="0"/>
          </a:p>
        </p:txBody>
      </p:sp>
      <p:sp>
        <p:nvSpPr>
          <p:cNvPr id="9" name="Title 3"/>
          <p:cNvSpPr>
            <a:spLocks noGrp="1"/>
          </p:cNvSpPr>
          <p:nvPr>
            <p:ph type="title" idx="6" hasCustomPrompt="1"/>
          </p:nvPr>
        </p:nvSpPr>
        <p:spPr>
          <a:xfrm>
            <a:off x="1143000" y="762000"/>
            <a:ext cx="3333750" cy="857250"/>
          </a:xfrm>
        </p:spPr>
        <p:txBody>
          <a:bodyPr vert="horz" rtlCol="0" anchor="t"/>
          <a:lstStyle>
            <a:lvl1pPr lvl="0">
              <a:lnSpc>
                <a:spcPct val="100000"/>
              </a:lnSpc>
              <a:defRPr lang="en-US" sz="2800" b="1" dirty="0">
                <a:latin typeface="+mj-lt"/>
              </a:defRPr>
            </a:lvl1pPr>
          </a:lstStyle>
          <a:p>
            <a:r>
              <a:rPr lang="en-US" dirty="0"/>
              <a:t>ADD TITLE</a:t>
            </a:r>
            <a:endParaRPr lang="en-US" dirty="0"/>
          </a:p>
        </p:txBody>
      </p:sp>
      <p:sp>
        <p:nvSpPr>
          <p:cNvPr id="10" name="Shape 22"/>
          <p:cNvSpPr/>
          <p:nvPr userDrawn="1"/>
        </p:nvSpPr>
        <p:spPr>
          <a:xfrm>
            <a:off x="570882" y="4502988"/>
            <a:ext cx="266067" cy="307228"/>
          </a:xfrm>
          <a:custGeom>
            <a:avLst/>
            <a:gdLst/>
            <a:ahLst/>
            <a:cxnLst/>
            <a:rect l="0" t="0" r="r" b="b"/>
            <a:pathLst>
              <a:path w="354756" h="409638">
                <a:moveTo>
                  <a:pt x="177378" y="0"/>
                </a:moveTo>
                <a:lnTo>
                  <a:pt x="354756" y="102410"/>
                </a:lnTo>
                <a:lnTo>
                  <a:pt x="354756" y="307229"/>
                </a:lnTo>
                <a:lnTo>
                  <a:pt x="177378" y="409638"/>
                </a:lnTo>
                <a:lnTo>
                  <a:pt x="0" y="307229"/>
                </a:lnTo>
                <a:lnTo>
                  <a:pt x="0" y="102410"/>
                </a:lnTo>
                <a:close/>
              </a:path>
            </a:pathLst>
          </a:custGeom>
          <a:noFill/>
          <a:ln w="6350">
            <a:solidFill>
              <a:schemeClr val="tx1">
                <a:alpha val="14999"/>
              </a:schemeClr>
            </a:solidFill>
            <a:miter lim="800000"/>
          </a:ln>
        </p:spPr>
        <p:txBody>
          <a:bodyPr vert="horz" lIns="45719" rIns="45719" rtlCol="0" anchor="ctr"/>
          <a:lstStyle/>
          <a:p>
            <a:endParaRPr lang="en-US" dirty="0"/>
          </a:p>
        </p:txBody>
      </p:sp>
      <p:sp>
        <p:nvSpPr>
          <p:cNvPr id="11" name="Text Placeholder 4"/>
          <p:cNvSpPr>
            <a:spLocks noGrp="1"/>
          </p:cNvSpPr>
          <p:nvPr>
            <p:ph type="body" idx="7" hasCustomPrompt="1"/>
          </p:nvPr>
        </p:nvSpPr>
        <p:spPr>
          <a:xfrm>
            <a:off x="671817" y="3849814"/>
            <a:ext cx="1514606" cy="636847"/>
          </a:xfrm>
        </p:spPr>
        <p:txBody>
          <a:bodyPr vert="horz" lIns="0" tIns="0" rIns="0" bIns="0" rtlCol="0" anchor="t">
            <a:normAutofit/>
          </a:bodyPr>
          <a:lstStyle>
            <a:lvl1pPr lvl="0" algn="ctr">
              <a:lnSpc>
                <a:spcPct val="100000"/>
              </a:lnSpc>
              <a:spcBef>
                <a:spcPts val="0"/>
              </a:spcBef>
              <a:defRPr lang="en-US" sz="1000" b="0" dirty="0">
                <a:latin typeface="Open Sans"/>
              </a:defRPr>
            </a:lvl1pPr>
            <a:lvl2pPr lvl="1" algn="ctr">
              <a:lnSpc>
                <a:spcPct val="100000"/>
              </a:lnSpc>
              <a:spcBef>
                <a:spcPts val="0"/>
              </a:spcBef>
              <a:defRPr lang="en-US" sz="1400" dirty="0">
                <a:latin typeface="Open Sans"/>
              </a:defRPr>
            </a:lvl2pPr>
            <a:lvl3pPr lvl="2" algn="ctr">
              <a:lnSpc>
                <a:spcPct val="100000"/>
              </a:lnSpc>
              <a:spcBef>
                <a:spcPts val="0"/>
              </a:spcBef>
              <a:defRPr lang="en-US" sz="1400" dirty="0">
                <a:latin typeface="Open Sans"/>
              </a:defRPr>
            </a:lvl3pPr>
            <a:lvl4pPr lvl="3" algn="ctr">
              <a:lnSpc>
                <a:spcPct val="100000"/>
              </a:lnSpc>
              <a:spcBef>
                <a:spcPts val="0"/>
              </a:spcBef>
              <a:defRPr lang="en-US" sz="1400" dirty="0">
                <a:latin typeface="Open Sans"/>
              </a:defRPr>
            </a:lvl4pPr>
            <a:lvl5pPr lvl="4" algn="ctr">
              <a:lnSpc>
                <a:spcPct val="100000"/>
              </a:lnSpc>
              <a:spcBef>
                <a:spcPts val="0"/>
              </a:spcBef>
              <a:defRPr lang="en-US" sz="1400" dirty="0">
                <a:latin typeface="Open Sans"/>
              </a:defRPr>
            </a:lvl5pPr>
          </a:lstStyle>
          <a:p>
            <a:pPr>
              <a:lnSpc>
                <a:spcPct val="130000"/>
              </a:lnSpc>
            </a:pPr>
            <a:r>
              <a:rPr lang="en-US" dirty="0"/>
              <a:t>Add description</a:t>
            </a:r>
            <a:endParaRPr lang="en-US" dirty="0"/>
          </a:p>
        </p:txBody>
      </p:sp>
      <p:sp>
        <p:nvSpPr>
          <p:cNvPr id="12" name="Text Placeholder 4"/>
          <p:cNvSpPr>
            <a:spLocks noGrp="1"/>
          </p:cNvSpPr>
          <p:nvPr>
            <p:ph type="body" idx="8" hasCustomPrompt="1"/>
          </p:nvPr>
        </p:nvSpPr>
        <p:spPr>
          <a:xfrm>
            <a:off x="2240165" y="3849814"/>
            <a:ext cx="1514606" cy="636847"/>
          </a:xfrm>
        </p:spPr>
        <p:txBody>
          <a:bodyPr vert="horz" lIns="0" tIns="0" rIns="0" bIns="0" rtlCol="0" anchor="t">
            <a:normAutofit/>
          </a:bodyPr>
          <a:lstStyle>
            <a:lvl1pPr lvl="0" algn="ctr">
              <a:lnSpc>
                <a:spcPct val="100000"/>
              </a:lnSpc>
              <a:spcBef>
                <a:spcPts val="0"/>
              </a:spcBef>
              <a:defRPr lang="en-US" sz="1000" b="0" dirty="0">
                <a:latin typeface="Open Sans"/>
              </a:defRPr>
            </a:lvl1pPr>
            <a:lvl2pPr lvl="1" algn="ctr">
              <a:lnSpc>
                <a:spcPct val="100000"/>
              </a:lnSpc>
              <a:spcBef>
                <a:spcPts val="0"/>
              </a:spcBef>
              <a:defRPr lang="en-US" sz="1400" dirty="0">
                <a:latin typeface="Open Sans"/>
              </a:defRPr>
            </a:lvl2pPr>
            <a:lvl3pPr lvl="2" algn="ctr">
              <a:lnSpc>
                <a:spcPct val="100000"/>
              </a:lnSpc>
              <a:spcBef>
                <a:spcPts val="0"/>
              </a:spcBef>
              <a:defRPr lang="en-US" sz="1400" dirty="0">
                <a:latin typeface="Open Sans"/>
              </a:defRPr>
            </a:lvl3pPr>
            <a:lvl4pPr lvl="3" algn="ctr">
              <a:lnSpc>
                <a:spcPct val="100000"/>
              </a:lnSpc>
              <a:spcBef>
                <a:spcPts val="0"/>
              </a:spcBef>
              <a:defRPr lang="en-US" sz="1400" dirty="0">
                <a:latin typeface="Open Sans"/>
              </a:defRPr>
            </a:lvl4pPr>
            <a:lvl5pPr lvl="4" algn="ctr">
              <a:lnSpc>
                <a:spcPct val="100000"/>
              </a:lnSpc>
              <a:spcBef>
                <a:spcPts val="0"/>
              </a:spcBef>
              <a:defRPr lang="en-US" sz="1400" dirty="0">
                <a:latin typeface="Open Sans"/>
              </a:defRPr>
            </a:lvl5pPr>
          </a:lstStyle>
          <a:p>
            <a:pPr>
              <a:lnSpc>
                <a:spcPct val="130000"/>
              </a:lnSpc>
            </a:pPr>
            <a:r>
              <a:rPr lang="en-US" dirty="0"/>
              <a:t>Add description</a:t>
            </a:r>
            <a:endParaRPr lang="en-US" dirty="0"/>
          </a:p>
        </p:txBody>
      </p:sp>
      <p:sp>
        <p:nvSpPr>
          <p:cNvPr id="13" name="Text Placeholder 4"/>
          <p:cNvSpPr>
            <a:spLocks noGrp="1"/>
          </p:cNvSpPr>
          <p:nvPr>
            <p:ph type="body" idx="9" hasCustomPrompt="1"/>
          </p:nvPr>
        </p:nvSpPr>
        <p:spPr>
          <a:xfrm>
            <a:off x="4026677" y="3512534"/>
            <a:ext cx="1075428" cy="878487"/>
          </a:xfrm>
        </p:spPr>
        <p:txBody>
          <a:bodyPr vert="horz" rtlCol="0">
            <a:normAutofit/>
          </a:bodyPr>
          <a:lstStyle>
            <a:lvl1pPr lvl="0" algn="ctr">
              <a:lnSpc>
                <a:spcPct val="100000"/>
              </a:lnSpc>
              <a:spcBef>
                <a:spcPts val="0"/>
              </a:spcBef>
              <a:defRPr lang="en-US" sz="1000" dirty="0">
                <a:solidFill>
                  <a:schemeClr val="bg1"/>
                </a:solidFill>
                <a:latin typeface="Open Sans"/>
              </a:defRPr>
            </a:lvl1pPr>
            <a:lvl2pPr lvl="1" algn="ctr">
              <a:lnSpc>
                <a:spcPct val="100000"/>
              </a:lnSpc>
              <a:spcBef>
                <a:spcPts val="0"/>
              </a:spcBef>
              <a:defRPr lang="en-US" sz="1400" dirty="0">
                <a:latin typeface="Open Sans"/>
              </a:defRPr>
            </a:lvl2pPr>
            <a:lvl3pPr lvl="2" algn="ctr">
              <a:lnSpc>
                <a:spcPct val="100000"/>
              </a:lnSpc>
              <a:spcBef>
                <a:spcPts val="0"/>
              </a:spcBef>
              <a:defRPr lang="en-US" sz="1400" dirty="0">
                <a:latin typeface="Open Sans"/>
              </a:defRPr>
            </a:lvl3pPr>
            <a:lvl4pPr lvl="3" algn="ctr">
              <a:lnSpc>
                <a:spcPct val="100000"/>
              </a:lnSpc>
              <a:spcBef>
                <a:spcPts val="0"/>
              </a:spcBef>
              <a:defRPr lang="en-US" sz="1400" dirty="0">
                <a:latin typeface="Open Sans"/>
              </a:defRPr>
            </a:lvl4pPr>
            <a:lvl5pPr lvl="4" algn="ctr">
              <a:lnSpc>
                <a:spcPct val="100000"/>
              </a:lnSpc>
              <a:spcBef>
                <a:spcPts val="0"/>
              </a:spcBef>
              <a:defRPr lang="en-US" sz="1400" dirty="0">
                <a:latin typeface="Open Sans"/>
              </a:defRPr>
            </a:lvl5pPr>
          </a:lstStyle>
          <a:p>
            <a:pPr lvl="0"/>
            <a:r>
              <a:rPr lang="en-US" dirty="0"/>
              <a:t>Add description</a:t>
            </a:r>
            <a:endParaRPr lang="en-US" dirty="0"/>
          </a:p>
        </p:txBody>
      </p:sp>
      <p:sp>
        <p:nvSpPr>
          <p:cNvPr id="14" name="Text Placeholder 4"/>
          <p:cNvSpPr>
            <a:spLocks noGrp="1"/>
          </p:cNvSpPr>
          <p:nvPr>
            <p:ph type="body" idx="10" hasCustomPrompt="1"/>
          </p:nvPr>
        </p:nvSpPr>
        <p:spPr>
          <a:xfrm>
            <a:off x="5393722" y="3849814"/>
            <a:ext cx="1514606" cy="636847"/>
          </a:xfrm>
        </p:spPr>
        <p:txBody>
          <a:bodyPr vert="horz" lIns="0" tIns="0" rIns="0" bIns="0" rtlCol="0" anchor="t">
            <a:normAutofit/>
          </a:bodyPr>
          <a:lstStyle>
            <a:lvl1pPr lvl="0" algn="ctr">
              <a:lnSpc>
                <a:spcPct val="100000"/>
              </a:lnSpc>
              <a:spcBef>
                <a:spcPts val="0"/>
              </a:spcBef>
              <a:defRPr lang="en-US" sz="1000" b="0" dirty="0">
                <a:latin typeface="Open Sans"/>
              </a:defRPr>
            </a:lvl1pPr>
            <a:lvl2pPr lvl="1" algn="ctr">
              <a:lnSpc>
                <a:spcPct val="100000"/>
              </a:lnSpc>
              <a:spcBef>
                <a:spcPts val="0"/>
              </a:spcBef>
              <a:defRPr lang="en-US" sz="1400" dirty="0">
                <a:latin typeface="Open Sans"/>
              </a:defRPr>
            </a:lvl2pPr>
            <a:lvl3pPr lvl="2" algn="ctr">
              <a:lnSpc>
                <a:spcPct val="100000"/>
              </a:lnSpc>
              <a:spcBef>
                <a:spcPts val="0"/>
              </a:spcBef>
              <a:defRPr lang="en-US" sz="1400" dirty="0">
                <a:latin typeface="Open Sans"/>
              </a:defRPr>
            </a:lvl3pPr>
            <a:lvl4pPr lvl="3" algn="ctr">
              <a:lnSpc>
                <a:spcPct val="100000"/>
              </a:lnSpc>
              <a:spcBef>
                <a:spcPts val="0"/>
              </a:spcBef>
              <a:defRPr lang="en-US" sz="1400" dirty="0">
                <a:latin typeface="Open Sans"/>
              </a:defRPr>
            </a:lvl4pPr>
            <a:lvl5pPr lvl="4" algn="ctr">
              <a:lnSpc>
                <a:spcPct val="100000"/>
              </a:lnSpc>
              <a:spcBef>
                <a:spcPts val="0"/>
              </a:spcBef>
              <a:defRPr lang="en-US" sz="1400" dirty="0">
                <a:latin typeface="Open Sans"/>
              </a:defRPr>
            </a:lvl5pPr>
          </a:lstStyle>
          <a:p>
            <a:pPr>
              <a:lnSpc>
                <a:spcPct val="130000"/>
              </a:lnSpc>
            </a:pPr>
            <a:r>
              <a:rPr lang="en-US" dirty="0"/>
              <a:t>Add description</a:t>
            </a:r>
            <a:endParaRPr lang="en-US" dirty="0"/>
          </a:p>
        </p:txBody>
      </p:sp>
      <p:sp>
        <p:nvSpPr>
          <p:cNvPr id="15" name="Text Placeholder 4"/>
          <p:cNvSpPr>
            <a:spLocks noGrp="1"/>
          </p:cNvSpPr>
          <p:nvPr>
            <p:ph type="body" idx="11" hasCustomPrompt="1"/>
          </p:nvPr>
        </p:nvSpPr>
        <p:spPr>
          <a:xfrm>
            <a:off x="6964908" y="3849814"/>
            <a:ext cx="1514606" cy="636847"/>
          </a:xfrm>
        </p:spPr>
        <p:txBody>
          <a:bodyPr vert="horz" lIns="0" tIns="0" rIns="0" bIns="0" rtlCol="0" anchor="t">
            <a:normAutofit/>
          </a:bodyPr>
          <a:lstStyle>
            <a:lvl1pPr lvl="0" algn="ctr">
              <a:lnSpc>
                <a:spcPct val="100000"/>
              </a:lnSpc>
              <a:spcBef>
                <a:spcPts val="0"/>
              </a:spcBef>
              <a:defRPr lang="en-US" sz="1000" b="0" dirty="0">
                <a:latin typeface="Open Sans"/>
              </a:defRPr>
            </a:lvl1pPr>
            <a:lvl2pPr lvl="1" algn="ctr">
              <a:lnSpc>
                <a:spcPct val="100000"/>
              </a:lnSpc>
              <a:spcBef>
                <a:spcPts val="0"/>
              </a:spcBef>
              <a:defRPr lang="en-US" sz="1400" dirty="0">
                <a:latin typeface="Open Sans"/>
              </a:defRPr>
            </a:lvl2pPr>
            <a:lvl3pPr lvl="2" algn="ctr">
              <a:lnSpc>
                <a:spcPct val="100000"/>
              </a:lnSpc>
              <a:spcBef>
                <a:spcPts val="0"/>
              </a:spcBef>
              <a:defRPr lang="en-US" sz="1400" dirty="0">
                <a:latin typeface="Open Sans"/>
              </a:defRPr>
            </a:lvl3pPr>
            <a:lvl4pPr lvl="3" algn="ctr">
              <a:lnSpc>
                <a:spcPct val="100000"/>
              </a:lnSpc>
              <a:spcBef>
                <a:spcPts val="0"/>
              </a:spcBef>
              <a:defRPr lang="en-US" sz="1400" dirty="0">
                <a:latin typeface="Open Sans"/>
              </a:defRPr>
            </a:lvl4pPr>
            <a:lvl5pPr lvl="4" algn="ctr">
              <a:lnSpc>
                <a:spcPct val="100000"/>
              </a:lnSpc>
              <a:spcBef>
                <a:spcPts val="0"/>
              </a:spcBef>
              <a:defRPr lang="en-US" sz="1400" dirty="0">
                <a:latin typeface="Open Sans"/>
              </a:defRPr>
            </a:lvl5pPr>
          </a:lstStyle>
          <a:p>
            <a:pPr>
              <a:lnSpc>
                <a:spcPct val="130000"/>
              </a:lnSpc>
            </a:pPr>
            <a:r>
              <a:rPr lang="en-US" dirty="0"/>
              <a:t>Add description</a:t>
            </a:r>
            <a:endParaRPr lang="en-US" dirty="0"/>
          </a:p>
        </p:txBody>
      </p:sp>
      <p:sp>
        <p:nvSpPr>
          <p:cNvPr id="16" name="Text Placeholder 6"/>
          <p:cNvSpPr>
            <a:spLocks noGrp="1"/>
          </p:cNvSpPr>
          <p:nvPr>
            <p:ph type="body" idx="12" hasCustomPrompt="1"/>
          </p:nvPr>
        </p:nvSpPr>
        <p:spPr>
          <a:xfrm>
            <a:off x="4013217" y="3178042"/>
            <a:ext cx="1114060" cy="239803"/>
          </a:xfrm>
        </p:spPr>
        <p:txBody>
          <a:bodyPr vert="horz" rtlCol="0" anchor="b">
            <a:noAutofit/>
          </a:bodyPr>
          <a:lstStyle>
            <a:lvl1pPr lvl="0" algn="ctr">
              <a:lnSpc>
                <a:spcPct val="100000"/>
              </a:lnSpc>
              <a:defRPr lang="en-US" sz="1200" dirty="0">
                <a:solidFill>
                  <a:schemeClr val="bg1"/>
                </a:solidFill>
                <a:latin typeface="Open Sans-demi_bold"/>
              </a:defRPr>
            </a:lvl1pPr>
            <a:lvl2pPr lvl="1" algn="ctr">
              <a:defRPr lang="en-US" sz="1400" b="1" dirty="0">
                <a:solidFill>
                  <a:schemeClr val="bg1"/>
                </a:solidFill>
                <a:latin typeface="Open Sans"/>
              </a:defRPr>
            </a:lvl2pPr>
            <a:lvl3pPr lvl="2" algn="ctr">
              <a:defRPr lang="en-US" sz="1400" b="1" dirty="0">
                <a:solidFill>
                  <a:schemeClr val="bg1"/>
                </a:solidFill>
                <a:latin typeface="Open Sans"/>
              </a:defRPr>
            </a:lvl3pPr>
            <a:lvl4pPr lvl="3" algn="ctr">
              <a:defRPr lang="en-US" sz="1400" b="1" dirty="0">
                <a:solidFill>
                  <a:schemeClr val="bg1"/>
                </a:solidFill>
                <a:latin typeface="Open Sans"/>
              </a:defRPr>
            </a:lvl4pPr>
            <a:lvl5pPr lvl="4" algn="ctr">
              <a:defRPr lang="en-US" sz="1400" b="1" dirty="0">
                <a:solidFill>
                  <a:schemeClr val="bg1"/>
                </a:solidFill>
                <a:latin typeface="Open Sans"/>
              </a:defRPr>
            </a:lvl5pPr>
          </a:lstStyle>
          <a:p>
            <a:pPr lvl="0"/>
            <a:r>
              <a:rPr lang="en-US" dirty="0"/>
              <a:t>Step #</a:t>
            </a:r>
            <a:endParaRPr lang="en-US" dirty="0"/>
          </a:p>
        </p:txBody>
      </p:sp>
      <p:sp>
        <p:nvSpPr>
          <p:cNvPr id="17" name="Text Placeholder 6"/>
          <p:cNvSpPr>
            <a:spLocks noGrp="1"/>
          </p:cNvSpPr>
          <p:nvPr>
            <p:ph type="body" idx="13" hasCustomPrompt="1"/>
          </p:nvPr>
        </p:nvSpPr>
        <p:spPr>
          <a:xfrm>
            <a:off x="5411839" y="3504279"/>
            <a:ext cx="1478374" cy="239803"/>
          </a:xfrm>
        </p:spPr>
        <p:txBody>
          <a:bodyPr vert="horz" rtlCol="0" anchor="b">
            <a:noAutofit/>
          </a:bodyPr>
          <a:lstStyle>
            <a:lvl1pPr lvl="0" algn="ctr">
              <a:lnSpc>
                <a:spcPct val="100000"/>
              </a:lnSpc>
              <a:defRPr lang="en-US" sz="1200" dirty="0">
                <a:solidFill>
                  <a:schemeClr val="tx1"/>
                </a:solidFill>
                <a:latin typeface="Open Sans-demi_bold"/>
              </a:defRPr>
            </a:lvl1pPr>
            <a:lvl2pPr lvl="1" algn="ctr">
              <a:defRPr lang="en-US" sz="1400" b="1" dirty="0">
                <a:solidFill>
                  <a:schemeClr val="bg1"/>
                </a:solidFill>
                <a:latin typeface="Open Sans"/>
              </a:defRPr>
            </a:lvl2pPr>
            <a:lvl3pPr lvl="2" algn="ctr">
              <a:defRPr lang="en-US" sz="1400" b="1" dirty="0">
                <a:solidFill>
                  <a:schemeClr val="bg1"/>
                </a:solidFill>
                <a:latin typeface="Open Sans"/>
              </a:defRPr>
            </a:lvl3pPr>
            <a:lvl4pPr lvl="3" algn="ctr">
              <a:defRPr lang="en-US" sz="1400" b="1" dirty="0">
                <a:solidFill>
                  <a:schemeClr val="bg1"/>
                </a:solidFill>
                <a:latin typeface="Open Sans"/>
              </a:defRPr>
            </a:lvl4pPr>
            <a:lvl5pPr lvl="4" algn="ctr">
              <a:defRPr lang="en-US" sz="1400" b="1" dirty="0">
                <a:solidFill>
                  <a:schemeClr val="bg1"/>
                </a:solidFill>
                <a:latin typeface="Open Sans"/>
              </a:defRPr>
            </a:lvl5pPr>
          </a:lstStyle>
          <a:p>
            <a:pPr lvl="0"/>
            <a:r>
              <a:rPr lang="en-US" dirty="0"/>
              <a:t>Step #</a:t>
            </a:r>
            <a:endParaRPr lang="en-US" dirty="0"/>
          </a:p>
        </p:txBody>
      </p:sp>
      <p:sp>
        <p:nvSpPr>
          <p:cNvPr id="18" name="Text Placeholder 6"/>
          <p:cNvSpPr>
            <a:spLocks noGrp="1"/>
          </p:cNvSpPr>
          <p:nvPr>
            <p:ph type="body" idx="14" hasCustomPrompt="1"/>
          </p:nvPr>
        </p:nvSpPr>
        <p:spPr>
          <a:xfrm>
            <a:off x="6983026" y="3504279"/>
            <a:ext cx="1478374" cy="239803"/>
          </a:xfrm>
        </p:spPr>
        <p:txBody>
          <a:bodyPr vert="horz" rtlCol="0" anchor="b">
            <a:noAutofit/>
          </a:bodyPr>
          <a:lstStyle>
            <a:lvl1pPr lvl="0" algn="ctr">
              <a:lnSpc>
                <a:spcPct val="100000"/>
              </a:lnSpc>
              <a:defRPr lang="en-US" sz="1200" dirty="0">
                <a:solidFill>
                  <a:schemeClr val="tx1"/>
                </a:solidFill>
                <a:latin typeface="Open Sans-demi_bold"/>
              </a:defRPr>
            </a:lvl1pPr>
            <a:lvl2pPr lvl="1" algn="ctr">
              <a:defRPr lang="en-US" sz="1400" b="1" dirty="0">
                <a:solidFill>
                  <a:schemeClr val="bg1"/>
                </a:solidFill>
                <a:latin typeface="Open Sans"/>
              </a:defRPr>
            </a:lvl2pPr>
            <a:lvl3pPr lvl="2" algn="ctr">
              <a:defRPr lang="en-US" sz="1400" b="1" dirty="0">
                <a:solidFill>
                  <a:schemeClr val="bg1"/>
                </a:solidFill>
                <a:latin typeface="Open Sans"/>
              </a:defRPr>
            </a:lvl3pPr>
            <a:lvl4pPr lvl="3" algn="ctr">
              <a:defRPr lang="en-US" sz="1400" b="1" dirty="0">
                <a:solidFill>
                  <a:schemeClr val="bg1"/>
                </a:solidFill>
                <a:latin typeface="Open Sans"/>
              </a:defRPr>
            </a:lvl4pPr>
            <a:lvl5pPr lvl="4" algn="ctr">
              <a:defRPr lang="en-US" sz="1400" b="1" dirty="0">
                <a:solidFill>
                  <a:schemeClr val="bg1"/>
                </a:solidFill>
                <a:latin typeface="Open Sans"/>
              </a:defRPr>
            </a:lvl5pPr>
          </a:lstStyle>
          <a:p>
            <a:pPr lvl="0"/>
            <a:r>
              <a:rPr lang="en-US" dirty="0"/>
              <a:t>Step #</a:t>
            </a:r>
            <a:endParaRPr lang="en-US" dirty="0"/>
          </a:p>
        </p:txBody>
      </p:sp>
      <p:sp>
        <p:nvSpPr>
          <p:cNvPr id="19" name="Text Placeholder 6"/>
          <p:cNvSpPr>
            <a:spLocks noGrp="1"/>
          </p:cNvSpPr>
          <p:nvPr>
            <p:ph type="body" idx="15" hasCustomPrompt="1"/>
          </p:nvPr>
        </p:nvSpPr>
        <p:spPr>
          <a:xfrm>
            <a:off x="689936" y="3504279"/>
            <a:ext cx="1478374" cy="239803"/>
          </a:xfrm>
        </p:spPr>
        <p:txBody>
          <a:bodyPr vert="horz" rtlCol="0" anchor="b">
            <a:noAutofit/>
          </a:bodyPr>
          <a:lstStyle>
            <a:lvl1pPr lvl="0" algn="ctr">
              <a:lnSpc>
                <a:spcPct val="100000"/>
              </a:lnSpc>
              <a:defRPr lang="en-US" sz="1200" dirty="0">
                <a:solidFill>
                  <a:schemeClr val="tx1"/>
                </a:solidFill>
                <a:latin typeface="Open Sans-demi_bold"/>
              </a:defRPr>
            </a:lvl1pPr>
            <a:lvl2pPr lvl="1" algn="ctr">
              <a:defRPr lang="en-US" sz="1400" b="1" dirty="0">
                <a:solidFill>
                  <a:schemeClr val="bg1"/>
                </a:solidFill>
                <a:latin typeface="Open Sans"/>
              </a:defRPr>
            </a:lvl2pPr>
            <a:lvl3pPr lvl="2" algn="ctr">
              <a:defRPr lang="en-US" sz="1400" b="1" dirty="0">
                <a:solidFill>
                  <a:schemeClr val="bg1"/>
                </a:solidFill>
                <a:latin typeface="Open Sans"/>
              </a:defRPr>
            </a:lvl3pPr>
            <a:lvl4pPr lvl="3" algn="ctr">
              <a:defRPr lang="en-US" sz="1400" b="1" dirty="0">
                <a:solidFill>
                  <a:schemeClr val="bg1"/>
                </a:solidFill>
                <a:latin typeface="Open Sans"/>
              </a:defRPr>
            </a:lvl4pPr>
            <a:lvl5pPr lvl="4" algn="ctr">
              <a:defRPr lang="en-US" sz="1400" b="1" dirty="0">
                <a:solidFill>
                  <a:schemeClr val="bg1"/>
                </a:solidFill>
                <a:latin typeface="Open Sans"/>
              </a:defRPr>
            </a:lvl5pPr>
          </a:lstStyle>
          <a:p>
            <a:pPr lvl="0"/>
            <a:r>
              <a:rPr lang="en-US" dirty="0"/>
              <a:t>Step #</a:t>
            </a:r>
            <a:endParaRPr lang="en-US" dirty="0"/>
          </a:p>
        </p:txBody>
      </p:sp>
      <p:sp>
        <p:nvSpPr>
          <p:cNvPr id="20" name="Text Placeholder 6"/>
          <p:cNvSpPr>
            <a:spLocks noGrp="1"/>
          </p:cNvSpPr>
          <p:nvPr>
            <p:ph type="body" idx="16" hasCustomPrompt="1"/>
          </p:nvPr>
        </p:nvSpPr>
        <p:spPr>
          <a:xfrm>
            <a:off x="2258282" y="3504279"/>
            <a:ext cx="1478374" cy="239803"/>
          </a:xfrm>
        </p:spPr>
        <p:txBody>
          <a:bodyPr vert="horz" rtlCol="0" anchor="b">
            <a:noAutofit/>
          </a:bodyPr>
          <a:lstStyle>
            <a:lvl1pPr lvl="0" algn="ctr">
              <a:lnSpc>
                <a:spcPct val="100000"/>
              </a:lnSpc>
              <a:defRPr lang="en-US" sz="1200" dirty="0">
                <a:solidFill>
                  <a:schemeClr val="tx1"/>
                </a:solidFill>
                <a:latin typeface="Open Sans-demi_bold"/>
              </a:defRPr>
            </a:lvl1pPr>
            <a:lvl2pPr lvl="1" algn="ctr">
              <a:defRPr lang="en-US" sz="1400" b="1" dirty="0">
                <a:solidFill>
                  <a:schemeClr val="bg1"/>
                </a:solidFill>
                <a:latin typeface="Open Sans"/>
              </a:defRPr>
            </a:lvl2pPr>
            <a:lvl3pPr lvl="2" algn="ctr">
              <a:defRPr lang="en-US" sz="1400" b="1" dirty="0">
                <a:solidFill>
                  <a:schemeClr val="bg1"/>
                </a:solidFill>
                <a:latin typeface="Open Sans"/>
              </a:defRPr>
            </a:lvl3pPr>
            <a:lvl4pPr lvl="3" algn="ctr">
              <a:defRPr lang="en-US" sz="1400" b="1" dirty="0">
                <a:solidFill>
                  <a:schemeClr val="bg1"/>
                </a:solidFill>
                <a:latin typeface="Open Sans"/>
              </a:defRPr>
            </a:lvl4pPr>
            <a:lvl5pPr lvl="4" algn="ctr">
              <a:defRPr lang="en-US" sz="1400" b="1" dirty="0">
                <a:solidFill>
                  <a:schemeClr val="bg1"/>
                </a:solidFill>
                <a:latin typeface="Open Sans"/>
              </a:defRPr>
            </a:lvl5pPr>
          </a:lstStyle>
          <a:p>
            <a:pPr lvl="0"/>
            <a:r>
              <a:rPr lang="en-US" dirty="0"/>
              <a:t>Step #</a:t>
            </a:r>
            <a:endParaRPr lang="en-US" dirty="0"/>
          </a:p>
        </p:txBody>
      </p:sp>
      <p:sp>
        <p:nvSpPr>
          <p:cNvPr id="21" name="Date Placeholder 1"/>
          <p:cNvSpPr>
            <a:spLocks noGrp="1"/>
          </p:cNvSpPr>
          <p:nvPr>
            <p:ph type="dt" sz="half" idx="17"/>
          </p:nvPr>
        </p:nvSpPr>
        <p:spPr>
          <a:xfrm>
            <a:off x="762000" y="4695033"/>
            <a:ext cx="1639570" cy="285750"/>
          </a:xfrm>
          <a:prstGeom prst="rect">
            <a:avLst/>
          </a:prstGeom>
        </p:spPr>
        <p:txBody>
          <a:bodyPr vert="horz" lIns="91440" tIns="45720" rIns="91440" bIns="45720" rtlCol="0" anchor="ctr"/>
          <a:lstStyle>
            <a:lvl1pPr lvl="0" algn="l">
              <a:defRPr lang="en-US" sz="600" b="0" i="0" dirty="0">
                <a:solidFill>
                  <a:schemeClr val="bg1">
                    <a:lumMod val="50000"/>
                  </a:schemeClr>
                </a:solidFill>
                <a:latin typeface="+mn-lt"/>
              </a:defRPr>
            </a:lvl1pPr>
          </a:lstStyle>
          <a:p>
            <a:r>
              <a:rPr lang="en-US" dirty="0"/>
              <a:t>Date</a:t>
            </a:r>
            <a:endParaRPr lang="en-US" dirty="0"/>
          </a:p>
        </p:txBody>
      </p:sp>
      <p:sp>
        <p:nvSpPr>
          <p:cNvPr id="22" name="Footer Placeholder 1"/>
          <p:cNvSpPr>
            <a:spLocks noGrp="1"/>
          </p:cNvSpPr>
          <p:nvPr>
            <p:ph type="ftr" sz="quarter" idx="18"/>
          </p:nvPr>
        </p:nvSpPr>
        <p:spPr>
          <a:xfrm>
            <a:off x="2495550" y="4686300"/>
            <a:ext cx="5181600" cy="285750"/>
          </a:xfrm>
          <a:prstGeom prst="rect">
            <a:avLst/>
          </a:prstGeom>
        </p:spPr>
        <p:txBody>
          <a:bodyPr vert="horz" lIns="91440" tIns="45720" rIns="91440" bIns="45720" rtlCol="0" anchor="ctr"/>
          <a:lstStyle>
            <a:lvl1pPr lvl="0" algn="ctr">
              <a:defRPr lang="en-US" sz="600" b="0" i="0" dirty="0">
                <a:solidFill>
                  <a:schemeClr val="bg1">
                    <a:lumMod val="50000"/>
                  </a:schemeClr>
                </a:solidFill>
                <a:latin typeface="+mn-lt"/>
              </a:defRPr>
            </a:lvl1pPr>
          </a:lstStyle>
          <a:p>
            <a:r>
              <a:rPr lang="en-US" dirty="0"/>
              <a:t>Footer</a:t>
            </a:r>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Slide Number Placeholder 2"/>
          <p:cNvSpPr>
            <a:spLocks noGrp="1"/>
          </p:cNvSpPr>
          <p:nvPr>
            <p:ph type="sldNum" sz="quarter"/>
          </p:nvPr>
        </p:nvSpPr>
        <p:spPr/>
        <p:txBody>
          <a:bodyPr rtlCol="0"/>
          <a:lstStyle/>
          <a:p>
            <a:fld id="{B2806542-EF90-454F-B624-9012E2DC05C8}" type="slidenum">
              <a:rPr/>
            </a:fld>
            <a:endParaRPr lang="en-US" dirty="0"/>
          </a:p>
        </p:txBody>
      </p:sp>
      <p:sp>
        <p:nvSpPr>
          <p:cNvPr id="3" name="Picture Placeholder 9"/>
          <p:cNvSpPr>
            <a:spLocks noGrp="1"/>
          </p:cNvSpPr>
          <p:nvPr>
            <p:ph type="pic" idx="1" hasCustomPrompt="1"/>
          </p:nvPr>
        </p:nvSpPr>
        <p:spPr>
          <a:xfrm>
            <a:off x="7858125" y="0"/>
            <a:ext cx="1285875" cy="5143500"/>
          </a:xfrm>
          <a:prstGeom prst="rect">
            <a:avLst/>
          </a:prstGeom>
          <a:noFill/>
        </p:spPr>
        <p:txBody>
          <a:bodyPr vert="horz" wrap="square" rtlCol="0" anchor="ctr">
            <a:noAutofit/>
          </a:bodyPr>
          <a:lstStyle>
            <a:lvl1pPr lvl="0" algn="ctr">
              <a:defRPr lang="en-US" sz="1200" baseline="0" dirty="0"/>
            </a:lvl1pPr>
          </a:lstStyle>
          <a:p>
            <a:r>
              <a:rPr lang="en-US" dirty="0"/>
              <a:t>Drag / Drop image</a:t>
            </a:r>
            <a:endParaRPr lang="en-US" dirty="0"/>
          </a:p>
        </p:txBody>
      </p:sp>
      <p:sp>
        <p:nvSpPr>
          <p:cNvPr id="4" name="Title 1"/>
          <p:cNvSpPr>
            <a:spLocks noGrp="1"/>
          </p:cNvSpPr>
          <p:nvPr>
            <p:ph type="title" idx="2" hasCustomPrompt="1"/>
          </p:nvPr>
        </p:nvSpPr>
        <p:spPr>
          <a:xfrm>
            <a:off x="762000" y="571500"/>
            <a:ext cx="3810000" cy="841831"/>
          </a:xfrm>
        </p:spPr>
        <p:txBody>
          <a:bodyPr vert="horz" lIns="0" tIns="0" rIns="0" bIns="0" rtlCol="0" anchor="b"/>
          <a:lstStyle>
            <a:lvl1pPr lvl="0">
              <a:lnSpc>
                <a:spcPct val="100000"/>
              </a:lnSpc>
              <a:defRPr lang="en-US" sz="2800" b="1" dirty="0">
                <a:latin typeface="+mj-lt"/>
              </a:defRPr>
            </a:lvl1pPr>
          </a:lstStyle>
          <a:p>
            <a:r>
              <a:rPr lang="en-US" dirty="0"/>
              <a:t>ADD TITLE</a:t>
            </a:r>
            <a:endParaRPr lang="en-US" dirty="0"/>
          </a:p>
        </p:txBody>
      </p:sp>
      <p:sp>
        <p:nvSpPr>
          <p:cNvPr id="5" name="Shape 22"/>
          <p:cNvSpPr/>
          <p:nvPr userDrawn="1"/>
        </p:nvSpPr>
        <p:spPr>
          <a:xfrm>
            <a:off x="570882" y="4502988"/>
            <a:ext cx="266067" cy="307228"/>
          </a:xfrm>
          <a:custGeom>
            <a:avLst/>
            <a:gdLst/>
            <a:ahLst/>
            <a:cxnLst/>
            <a:rect l="0" t="0" r="r" b="b"/>
            <a:pathLst>
              <a:path w="354756" h="409638">
                <a:moveTo>
                  <a:pt x="177378" y="0"/>
                </a:moveTo>
                <a:lnTo>
                  <a:pt x="354756" y="102410"/>
                </a:lnTo>
                <a:lnTo>
                  <a:pt x="354756" y="307229"/>
                </a:lnTo>
                <a:lnTo>
                  <a:pt x="177378" y="409638"/>
                </a:lnTo>
                <a:lnTo>
                  <a:pt x="0" y="307229"/>
                </a:lnTo>
                <a:lnTo>
                  <a:pt x="0" y="102410"/>
                </a:lnTo>
                <a:close/>
              </a:path>
            </a:pathLst>
          </a:custGeom>
          <a:noFill/>
          <a:ln w="6350">
            <a:solidFill>
              <a:schemeClr val="tx1">
                <a:alpha val="14999"/>
              </a:schemeClr>
            </a:solidFill>
            <a:miter lim="800000"/>
          </a:ln>
        </p:spPr>
        <p:txBody>
          <a:bodyPr vert="horz" lIns="45719" rIns="45719" rtlCol="0" anchor="ctr"/>
          <a:lstStyle/>
          <a:p>
            <a:endParaRPr lang="en-US" dirty="0"/>
          </a:p>
        </p:txBody>
      </p:sp>
      <p:sp>
        <p:nvSpPr>
          <p:cNvPr id="6" name="Shape 22"/>
          <p:cNvSpPr/>
          <p:nvPr userDrawn="1"/>
        </p:nvSpPr>
        <p:spPr>
          <a:xfrm>
            <a:off x="752475" y="1696769"/>
            <a:ext cx="519677" cy="600071"/>
          </a:xfrm>
          <a:custGeom>
            <a:avLst/>
            <a:gdLst/>
            <a:ahLst/>
            <a:cxnLst/>
            <a:rect l="0" t="0" r="r" b="b"/>
            <a:pathLst>
              <a:path w="692903" h="800096">
                <a:moveTo>
                  <a:pt x="346452" y="0"/>
                </a:moveTo>
                <a:lnTo>
                  <a:pt x="692903" y="200024"/>
                </a:lnTo>
                <a:lnTo>
                  <a:pt x="692903" y="600072"/>
                </a:lnTo>
                <a:lnTo>
                  <a:pt x="346452" y="800096"/>
                </a:lnTo>
                <a:lnTo>
                  <a:pt x="0" y="600072"/>
                </a:lnTo>
                <a:lnTo>
                  <a:pt x="0" y="200024"/>
                </a:lnTo>
                <a:close/>
              </a:path>
            </a:pathLst>
          </a:custGeom>
          <a:noFill/>
          <a:ln w="9525">
            <a:solidFill>
              <a:schemeClr val="tx1">
                <a:alpha val="19999"/>
              </a:schemeClr>
            </a:solidFill>
            <a:miter lim="800000"/>
          </a:ln>
        </p:spPr>
        <p:txBody>
          <a:bodyPr vert="horz" lIns="45719" rIns="45719" rtlCol="0" anchor="ctr"/>
          <a:lstStyle/>
          <a:p>
            <a:pPr algn="ctr"/>
            <a:endParaRPr lang="en-US" dirty="0"/>
          </a:p>
        </p:txBody>
      </p:sp>
      <p:sp>
        <p:nvSpPr>
          <p:cNvPr id="7" name="Text Placeholder 30"/>
          <p:cNvSpPr>
            <a:spLocks noGrp="1"/>
          </p:cNvSpPr>
          <p:nvPr userDrawn="1">
            <p:ph type="body" idx="3" hasCustomPrompt="1"/>
          </p:nvPr>
        </p:nvSpPr>
        <p:spPr>
          <a:xfrm>
            <a:off x="752475" y="1903980"/>
            <a:ext cx="519112" cy="169627"/>
          </a:xfrm>
        </p:spPr>
        <p:txBody>
          <a:bodyPr vert="horz" rtlCol="0" anchor="ctr">
            <a:noAutofit/>
          </a:bodyPr>
          <a:lstStyle>
            <a:lvl1pPr lvl="0" algn="ctr">
              <a:defRPr lang="en-US" sz="1400" dirty="0">
                <a:latin typeface="Montserrat-demi_bold"/>
              </a:defRPr>
            </a:lvl1pPr>
            <a:lvl2pPr lvl="1">
              <a:defRPr lang="en-US" sz="1400" dirty="0">
                <a:latin typeface="+mj-lt"/>
              </a:defRPr>
            </a:lvl2pPr>
            <a:lvl3pPr lvl="2">
              <a:defRPr lang="en-US" sz="1400" dirty="0">
                <a:latin typeface="+mj-lt"/>
              </a:defRPr>
            </a:lvl3pPr>
            <a:lvl4pPr lvl="3">
              <a:defRPr lang="en-US" sz="1400" dirty="0">
                <a:latin typeface="+mj-lt"/>
              </a:defRPr>
            </a:lvl4pPr>
            <a:lvl5pPr lvl="4">
              <a:defRPr lang="en-US" sz="1400" dirty="0">
                <a:latin typeface="+mj-lt"/>
              </a:defRPr>
            </a:lvl5pPr>
          </a:lstStyle>
          <a:p>
            <a:pPr lvl="0"/>
            <a:r>
              <a:rPr lang="en-US" dirty="0"/>
              <a:t>#</a:t>
            </a:r>
            <a:endParaRPr lang="en-US" dirty="0"/>
          </a:p>
        </p:txBody>
      </p:sp>
      <p:sp>
        <p:nvSpPr>
          <p:cNvPr id="8" name="Text Placeholder 32"/>
          <p:cNvSpPr>
            <a:spLocks noGrp="1"/>
          </p:cNvSpPr>
          <p:nvPr>
            <p:ph type="body" idx="4" hasCustomPrompt="1"/>
          </p:nvPr>
        </p:nvSpPr>
        <p:spPr>
          <a:xfrm>
            <a:off x="1419225" y="1781175"/>
            <a:ext cx="2070497" cy="223258"/>
          </a:xfrm>
        </p:spPr>
        <p:txBody>
          <a:bodyPr vert="horz" lIns="0" tIns="0" rIns="0" bIns="0" rtlCol="0" anchor="t">
            <a:noAutofit/>
          </a:bodyPr>
          <a:lstStyle>
            <a:lvl1pPr lvl="0">
              <a:defRPr lang="en-US" sz="1100" b="1" cap="all" dirty="0">
                <a:latin typeface="+mn-lt"/>
              </a:defRPr>
            </a:lvl1pPr>
          </a:lstStyle>
          <a:p>
            <a:pPr lvl="0"/>
            <a:r>
              <a:rPr lang="en-US" dirty="0"/>
              <a:t>ITEM HEADLINE</a:t>
            </a:r>
            <a:endParaRPr lang="en-US" dirty="0"/>
          </a:p>
        </p:txBody>
      </p:sp>
      <p:sp>
        <p:nvSpPr>
          <p:cNvPr id="9" name="Text Placeholder 34"/>
          <p:cNvSpPr>
            <a:spLocks noGrp="1"/>
          </p:cNvSpPr>
          <p:nvPr>
            <p:ph type="body" idx="5" hasCustomPrompt="1"/>
          </p:nvPr>
        </p:nvSpPr>
        <p:spPr>
          <a:xfrm>
            <a:off x="1419225" y="2019300"/>
            <a:ext cx="2070497" cy="325053"/>
          </a:xfrm>
        </p:spPr>
        <p:txBody>
          <a:bodyPr vert="horz" lIns="0" tIns="0" rIns="0" bIns="0" rtlCol="0" anchor="t">
            <a:noAutofit/>
          </a:bodyPr>
          <a:lstStyle>
            <a:lvl1pPr lvl="0">
              <a:defRPr lang="en-US" sz="1100" dirty="0">
                <a:latin typeface="Open Sans-light"/>
              </a:defRPr>
            </a:lvl1pPr>
            <a:lvl2pPr lvl="1">
              <a:defRPr lang="en-US" sz="1400" dirty="0"/>
            </a:lvl2pPr>
            <a:lvl3pPr lvl="2">
              <a:defRPr lang="en-US" sz="1400" dirty="0"/>
            </a:lvl3pPr>
            <a:lvl4pPr lvl="3">
              <a:defRPr lang="en-US" sz="1400" dirty="0"/>
            </a:lvl4pPr>
            <a:lvl5pPr lvl="4">
              <a:defRPr lang="en-US" sz="1400" dirty="0"/>
            </a:lvl5pPr>
          </a:lstStyle>
          <a:p>
            <a:pPr>
              <a:lnSpc>
                <a:spcPct val="100000"/>
              </a:lnSpc>
            </a:pPr>
            <a:r>
              <a:rPr lang="en-US" dirty="0"/>
              <a:t>Brief description of item.</a:t>
            </a:r>
            <a:endParaRPr lang="en-US" dirty="0"/>
          </a:p>
        </p:txBody>
      </p:sp>
      <p:sp>
        <p:nvSpPr>
          <p:cNvPr id="10" name="Shape 22"/>
          <p:cNvSpPr/>
          <p:nvPr userDrawn="1"/>
        </p:nvSpPr>
        <p:spPr>
          <a:xfrm>
            <a:off x="752475" y="2505194"/>
            <a:ext cx="519677" cy="600071"/>
          </a:xfrm>
          <a:custGeom>
            <a:avLst/>
            <a:gdLst/>
            <a:ahLst/>
            <a:cxnLst/>
            <a:rect l="0" t="0" r="r" b="b"/>
            <a:pathLst>
              <a:path w="692903" h="800096">
                <a:moveTo>
                  <a:pt x="346452" y="0"/>
                </a:moveTo>
                <a:lnTo>
                  <a:pt x="692903" y="200024"/>
                </a:lnTo>
                <a:lnTo>
                  <a:pt x="692903" y="600072"/>
                </a:lnTo>
                <a:lnTo>
                  <a:pt x="346452" y="800096"/>
                </a:lnTo>
                <a:lnTo>
                  <a:pt x="0" y="600072"/>
                </a:lnTo>
                <a:lnTo>
                  <a:pt x="0" y="200024"/>
                </a:lnTo>
                <a:close/>
              </a:path>
            </a:pathLst>
          </a:custGeom>
          <a:noFill/>
          <a:ln w="9525">
            <a:solidFill>
              <a:schemeClr val="tx1">
                <a:alpha val="19999"/>
              </a:schemeClr>
            </a:solidFill>
            <a:miter lim="800000"/>
          </a:ln>
        </p:spPr>
        <p:txBody>
          <a:bodyPr vert="horz" lIns="45719" rIns="45719" rtlCol="0" anchor="ctr"/>
          <a:lstStyle/>
          <a:p>
            <a:pPr algn="ctr"/>
            <a:endParaRPr lang="en-US" dirty="0"/>
          </a:p>
        </p:txBody>
      </p:sp>
      <p:sp>
        <p:nvSpPr>
          <p:cNvPr id="11" name="Text Placeholder 30"/>
          <p:cNvSpPr>
            <a:spLocks noGrp="1"/>
          </p:cNvSpPr>
          <p:nvPr>
            <p:ph type="body" idx="6" hasCustomPrompt="1"/>
          </p:nvPr>
        </p:nvSpPr>
        <p:spPr>
          <a:xfrm>
            <a:off x="752475" y="2712406"/>
            <a:ext cx="519112" cy="169627"/>
          </a:xfrm>
        </p:spPr>
        <p:txBody>
          <a:bodyPr vert="horz" rtlCol="0" anchor="ctr">
            <a:noAutofit/>
          </a:bodyPr>
          <a:lstStyle>
            <a:lvl1pPr lvl="0" algn="ctr">
              <a:defRPr lang="en-US" sz="1400" dirty="0">
                <a:latin typeface="Montserrat-demi_bold"/>
              </a:defRPr>
            </a:lvl1pPr>
            <a:lvl2pPr lvl="1">
              <a:defRPr lang="en-US" sz="1400" dirty="0">
                <a:latin typeface="+mj-lt"/>
              </a:defRPr>
            </a:lvl2pPr>
            <a:lvl3pPr lvl="2">
              <a:defRPr lang="en-US" sz="1400" dirty="0">
                <a:latin typeface="+mj-lt"/>
              </a:defRPr>
            </a:lvl3pPr>
            <a:lvl4pPr lvl="3">
              <a:defRPr lang="en-US" sz="1400" dirty="0">
                <a:latin typeface="+mj-lt"/>
              </a:defRPr>
            </a:lvl4pPr>
            <a:lvl5pPr lvl="4">
              <a:defRPr lang="en-US" sz="1400" dirty="0">
                <a:latin typeface="+mj-lt"/>
              </a:defRPr>
            </a:lvl5pPr>
          </a:lstStyle>
          <a:p>
            <a:pPr lvl="0"/>
            <a:r>
              <a:rPr lang="en-US" dirty="0"/>
              <a:t>#</a:t>
            </a:r>
            <a:endParaRPr lang="en-US" dirty="0"/>
          </a:p>
        </p:txBody>
      </p:sp>
      <p:sp>
        <p:nvSpPr>
          <p:cNvPr id="12" name="Text Placeholder 32"/>
          <p:cNvSpPr>
            <a:spLocks noGrp="1"/>
          </p:cNvSpPr>
          <p:nvPr>
            <p:ph type="body" idx="7" hasCustomPrompt="1"/>
          </p:nvPr>
        </p:nvSpPr>
        <p:spPr>
          <a:xfrm>
            <a:off x="1419225" y="2552700"/>
            <a:ext cx="2070497" cy="223258"/>
          </a:xfrm>
        </p:spPr>
        <p:txBody>
          <a:bodyPr vert="horz" lIns="0" tIns="0" rIns="0" bIns="0" rtlCol="0" anchor="t">
            <a:noAutofit/>
          </a:bodyPr>
          <a:lstStyle>
            <a:lvl1pPr lvl="0">
              <a:defRPr lang="en-US" sz="1100" b="1" cap="all" dirty="0">
                <a:latin typeface="+mn-lt"/>
              </a:defRPr>
            </a:lvl1pPr>
          </a:lstStyle>
          <a:p>
            <a:pPr lvl="0"/>
            <a:r>
              <a:rPr lang="en-US" dirty="0"/>
              <a:t>ITEM HEADLINE</a:t>
            </a:r>
            <a:endParaRPr lang="en-US" dirty="0"/>
          </a:p>
        </p:txBody>
      </p:sp>
      <p:sp>
        <p:nvSpPr>
          <p:cNvPr id="13" name="Text Placeholder 34"/>
          <p:cNvSpPr>
            <a:spLocks noGrp="1"/>
          </p:cNvSpPr>
          <p:nvPr>
            <p:ph type="body" idx="8" hasCustomPrompt="1"/>
          </p:nvPr>
        </p:nvSpPr>
        <p:spPr>
          <a:xfrm>
            <a:off x="1419225" y="2781300"/>
            <a:ext cx="2070497" cy="325053"/>
          </a:xfrm>
        </p:spPr>
        <p:txBody>
          <a:bodyPr vert="horz" lIns="0" tIns="0" rIns="0" bIns="0" rtlCol="0" anchor="t">
            <a:noAutofit/>
          </a:bodyPr>
          <a:lstStyle>
            <a:lvl1pPr lvl="0">
              <a:defRPr lang="en-US" sz="1100" dirty="0">
                <a:latin typeface="Open Sans-light"/>
              </a:defRPr>
            </a:lvl1pPr>
            <a:lvl2pPr lvl="1">
              <a:defRPr lang="en-US" sz="1400" dirty="0"/>
            </a:lvl2pPr>
            <a:lvl3pPr lvl="2">
              <a:defRPr lang="en-US" sz="1400" dirty="0"/>
            </a:lvl3pPr>
            <a:lvl4pPr lvl="3">
              <a:defRPr lang="en-US" sz="1400" dirty="0"/>
            </a:lvl4pPr>
            <a:lvl5pPr lvl="4">
              <a:defRPr lang="en-US" sz="1400" dirty="0"/>
            </a:lvl5pPr>
          </a:lstStyle>
          <a:p>
            <a:pPr>
              <a:lnSpc>
                <a:spcPct val="100000"/>
              </a:lnSpc>
            </a:pPr>
            <a:r>
              <a:rPr lang="en-US" dirty="0"/>
              <a:t>Brief description of item.</a:t>
            </a:r>
            <a:endParaRPr lang="en-US" dirty="0"/>
          </a:p>
        </p:txBody>
      </p:sp>
      <p:sp>
        <p:nvSpPr>
          <p:cNvPr id="14" name="Shape 22"/>
          <p:cNvSpPr/>
          <p:nvPr userDrawn="1"/>
        </p:nvSpPr>
        <p:spPr>
          <a:xfrm>
            <a:off x="752475" y="3336330"/>
            <a:ext cx="519677" cy="600071"/>
          </a:xfrm>
          <a:custGeom>
            <a:avLst/>
            <a:gdLst/>
            <a:ahLst/>
            <a:cxnLst/>
            <a:rect l="0" t="0" r="r" b="b"/>
            <a:pathLst>
              <a:path w="692903" h="800096">
                <a:moveTo>
                  <a:pt x="346452" y="0"/>
                </a:moveTo>
                <a:lnTo>
                  <a:pt x="692903" y="200024"/>
                </a:lnTo>
                <a:lnTo>
                  <a:pt x="692903" y="600072"/>
                </a:lnTo>
                <a:lnTo>
                  <a:pt x="346452" y="800096"/>
                </a:lnTo>
                <a:lnTo>
                  <a:pt x="0" y="600072"/>
                </a:lnTo>
                <a:lnTo>
                  <a:pt x="0" y="200024"/>
                </a:lnTo>
                <a:close/>
              </a:path>
            </a:pathLst>
          </a:custGeom>
          <a:noFill/>
          <a:ln w="9525">
            <a:solidFill>
              <a:schemeClr val="tx1">
                <a:alpha val="19999"/>
              </a:schemeClr>
            </a:solidFill>
            <a:miter lim="800000"/>
          </a:ln>
        </p:spPr>
        <p:txBody>
          <a:bodyPr vert="horz" lIns="45719" rIns="45719" rtlCol="0" anchor="ctr"/>
          <a:lstStyle/>
          <a:p>
            <a:pPr algn="ctr"/>
            <a:endParaRPr lang="en-US" dirty="0"/>
          </a:p>
        </p:txBody>
      </p:sp>
      <p:sp>
        <p:nvSpPr>
          <p:cNvPr id="15" name="Text Placeholder 30"/>
          <p:cNvSpPr>
            <a:spLocks noGrp="1"/>
          </p:cNvSpPr>
          <p:nvPr>
            <p:ph type="body" idx="9" hasCustomPrompt="1"/>
          </p:nvPr>
        </p:nvSpPr>
        <p:spPr>
          <a:xfrm>
            <a:off x="752475" y="3543542"/>
            <a:ext cx="519112" cy="169627"/>
          </a:xfrm>
        </p:spPr>
        <p:txBody>
          <a:bodyPr vert="horz" rtlCol="0" anchor="ctr">
            <a:noAutofit/>
          </a:bodyPr>
          <a:lstStyle>
            <a:lvl1pPr lvl="0" algn="ctr">
              <a:defRPr lang="en-US" sz="1400" dirty="0">
                <a:latin typeface="Montserrat-demi_bold"/>
              </a:defRPr>
            </a:lvl1pPr>
            <a:lvl2pPr lvl="1">
              <a:defRPr lang="en-US" sz="1400" dirty="0">
                <a:latin typeface="+mj-lt"/>
              </a:defRPr>
            </a:lvl2pPr>
            <a:lvl3pPr lvl="2">
              <a:defRPr lang="en-US" sz="1400" dirty="0">
                <a:latin typeface="+mj-lt"/>
              </a:defRPr>
            </a:lvl3pPr>
            <a:lvl4pPr lvl="3">
              <a:defRPr lang="en-US" sz="1400" dirty="0">
                <a:latin typeface="+mj-lt"/>
              </a:defRPr>
            </a:lvl4pPr>
            <a:lvl5pPr lvl="4">
              <a:defRPr lang="en-US" sz="1400" dirty="0">
                <a:latin typeface="+mj-lt"/>
              </a:defRPr>
            </a:lvl5pPr>
          </a:lstStyle>
          <a:p>
            <a:pPr lvl="0"/>
            <a:r>
              <a:rPr lang="en-US" dirty="0"/>
              <a:t>#</a:t>
            </a:r>
            <a:endParaRPr lang="en-US" dirty="0"/>
          </a:p>
        </p:txBody>
      </p:sp>
      <p:sp>
        <p:nvSpPr>
          <p:cNvPr id="16" name="Text Placeholder 32"/>
          <p:cNvSpPr>
            <a:spLocks noGrp="1"/>
          </p:cNvSpPr>
          <p:nvPr>
            <p:ph type="body" idx="10" hasCustomPrompt="1"/>
          </p:nvPr>
        </p:nvSpPr>
        <p:spPr>
          <a:xfrm>
            <a:off x="1419225" y="3409950"/>
            <a:ext cx="2070497" cy="223258"/>
          </a:xfrm>
        </p:spPr>
        <p:txBody>
          <a:bodyPr vert="horz" lIns="0" tIns="0" rIns="0" bIns="0" rtlCol="0" anchor="t">
            <a:noAutofit/>
          </a:bodyPr>
          <a:lstStyle>
            <a:lvl1pPr lvl="0">
              <a:defRPr lang="en-US" sz="1100" b="1" cap="all" dirty="0">
                <a:latin typeface="+mn-lt"/>
              </a:defRPr>
            </a:lvl1pPr>
          </a:lstStyle>
          <a:p>
            <a:pPr lvl="0"/>
            <a:r>
              <a:rPr lang="en-US" dirty="0"/>
              <a:t>ITEM HEADLINE</a:t>
            </a:r>
            <a:endParaRPr lang="en-US" dirty="0"/>
          </a:p>
        </p:txBody>
      </p:sp>
      <p:sp>
        <p:nvSpPr>
          <p:cNvPr id="17" name="Text Placeholder 34"/>
          <p:cNvSpPr>
            <a:spLocks noGrp="1"/>
          </p:cNvSpPr>
          <p:nvPr>
            <p:ph type="body" idx="11" hasCustomPrompt="1"/>
          </p:nvPr>
        </p:nvSpPr>
        <p:spPr>
          <a:xfrm>
            <a:off x="1419225" y="3648075"/>
            <a:ext cx="2070497" cy="325053"/>
          </a:xfrm>
        </p:spPr>
        <p:txBody>
          <a:bodyPr vert="horz" lIns="0" tIns="0" rIns="0" bIns="0" rtlCol="0" anchor="t">
            <a:noAutofit/>
          </a:bodyPr>
          <a:lstStyle>
            <a:lvl1pPr lvl="0">
              <a:defRPr lang="en-US" sz="1100" dirty="0">
                <a:latin typeface="Open Sans-light"/>
              </a:defRPr>
            </a:lvl1pPr>
            <a:lvl2pPr lvl="1">
              <a:defRPr lang="en-US" sz="1400" dirty="0"/>
            </a:lvl2pPr>
            <a:lvl3pPr lvl="2">
              <a:defRPr lang="en-US" sz="1400" dirty="0"/>
            </a:lvl3pPr>
            <a:lvl4pPr lvl="3">
              <a:defRPr lang="en-US" sz="1400" dirty="0"/>
            </a:lvl4pPr>
            <a:lvl5pPr lvl="4">
              <a:defRPr lang="en-US" sz="1400" dirty="0"/>
            </a:lvl5pPr>
          </a:lstStyle>
          <a:p>
            <a:pPr>
              <a:lnSpc>
                <a:spcPct val="100000"/>
              </a:lnSpc>
            </a:pPr>
            <a:r>
              <a:rPr lang="en-US" dirty="0"/>
              <a:t>Brief description of item.</a:t>
            </a:r>
            <a:endParaRPr lang="en-US" dirty="0"/>
          </a:p>
        </p:txBody>
      </p:sp>
      <p:sp>
        <p:nvSpPr>
          <p:cNvPr id="18" name="Shape 22"/>
          <p:cNvSpPr/>
          <p:nvPr userDrawn="1"/>
        </p:nvSpPr>
        <p:spPr>
          <a:xfrm>
            <a:off x="4038600" y="1696769"/>
            <a:ext cx="519677" cy="600071"/>
          </a:xfrm>
          <a:custGeom>
            <a:avLst/>
            <a:gdLst/>
            <a:ahLst/>
            <a:cxnLst/>
            <a:rect l="0" t="0" r="r" b="b"/>
            <a:pathLst>
              <a:path w="692903" h="800096">
                <a:moveTo>
                  <a:pt x="346452" y="0"/>
                </a:moveTo>
                <a:lnTo>
                  <a:pt x="692903" y="200024"/>
                </a:lnTo>
                <a:lnTo>
                  <a:pt x="692903" y="600072"/>
                </a:lnTo>
                <a:lnTo>
                  <a:pt x="346452" y="800096"/>
                </a:lnTo>
                <a:lnTo>
                  <a:pt x="0" y="600072"/>
                </a:lnTo>
                <a:lnTo>
                  <a:pt x="0" y="200024"/>
                </a:lnTo>
                <a:close/>
              </a:path>
            </a:pathLst>
          </a:custGeom>
          <a:noFill/>
          <a:ln w="9525">
            <a:solidFill>
              <a:schemeClr val="tx1">
                <a:alpha val="19999"/>
              </a:schemeClr>
            </a:solidFill>
            <a:miter lim="800000"/>
          </a:ln>
        </p:spPr>
        <p:txBody>
          <a:bodyPr vert="horz" lIns="45719" rIns="45719" rtlCol="0" anchor="ctr"/>
          <a:lstStyle/>
          <a:p>
            <a:pPr algn="ctr"/>
            <a:endParaRPr lang="en-US" dirty="0"/>
          </a:p>
        </p:txBody>
      </p:sp>
      <p:sp>
        <p:nvSpPr>
          <p:cNvPr id="19" name="Text Placeholder 30"/>
          <p:cNvSpPr>
            <a:spLocks noGrp="1"/>
          </p:cNvSpPr>
          <p:nvPr>
            <p:ph type="body" idx="12" hasCustomPrompt="1"/>
          </p:nvPr>
        </p:nvSpPr>
        <p:spPr>
          <a:xfrm>
            <a:off x="4038600" y="1903980"/>
            <a:ext cx="519112" cy="169627"/>
          </a:xfrm>
        </p:spPr>
        <p:txBody>
          <a:bodyPr vert="horz" rtlCol="0" anchor="ctr">
            <a:noAutofit/>
          </a:bodyPr>
          <a:lstStyle>
            <a:lvl1pPr lvl="0" algn="ctr">
              <a:defRPr lang="en-US" sz="1400" dirty="0">
                <a:latin typeface="Montserrat-demi_bold"/>
              </a:defRPr>
            </a:lvl1pPr>
            <a:lvl2pPr lvl="1">
              <a:defRPr lang="en-US" sz="1400" dirty="0">
                <a:latin typeface="+mj-lt"/>
              </a:defRPr>
            </a:lvl2pPr>
            <a:lvl3pPr lvl="2">
              <a:defRPr lang="en-US" sz="1400" dirty="0">
                <a:latin typeface="+mj-lt"/>
              </a:defRPr>
            </a:lvl3pPr>
            <a:lvl4pPr lvl="3">
              <a:defRPr lang="en-US" sz="1400" dirty="0">
                <a:latin typeface="+mj-lt"/>
              </a:defRPr>
            </a:lvl4pPr>
            <a:lvl5pPr lvl="4">
              <a:defRPr lang="en-US" sz="1400" dirty="0">
                <a:latin typeface="+mj-lt"/>
              </a:defRPr>
            </a:lvl5pPr>
          </a:lstStyle>
          <a:p>
            <a:pPr lvl="0"/>
            <a:r>
              <a:rPr lang="en-US" dirty="0"/>
              <a:t>#</a:t>
            </a:r>
            <a:endParaRPr lang="en-US" dirty="0"/>
          </a:p>
        </p:txBody>
      </p:sp>
      <p:sp>
        <p:nvSpPr>
          <p:cNvPr id="20" name="Text Placeholder 32"/>
          <p:cNvSpPr>
            <a:spLocks noGrp="1"/>
          </p:cNvSpPr>
          <p:nvPr>
            <p:ph type="body" idx="13" hasCustomPrompt="1"/>
          </p:nvPr>
        </p:nvSpPr>
        <p:spPr>
          <a:xfrm>
            <a:off x="4705350" y="1781175"/>
            <a:ext cx="2070497" cy="223258"/>
          </a:xfrm>
        </p:spPr>
        <p:txBody>
          <a:bodyPr vert="horz" lIns="0" tIns="0" rIns="0" bIns="0" rtlCol="0" anchor="t">
            <a:noAutofit/>
          </a:bodyPr>
          <a:lstStyle>
            <a:lvl1pPr lvl="0">
              <a:defRPr lang="en-US" sz="1100" b="1" cap="all" dirty="0">
                <a:latin typeface="+mn-lt"/>
              </a:defRPr>
            </a:lvl1pPr>
          </a:lstStyle>
          <a:p>
            <a:pPr lvl="0"/>
            <a:r>
              <a:rPr lang="en-US" dirty="0"/>
              <a:t>ITEM HEADLINE</a:t>
            </a:r>
            <a:endParaRPr lang="en-US" dirty="0"/>
          </a:p>
        </p:txBody>
      </p:sp>
      <p:sp>
        <p:nvSpPr>
          <p:cNvPr id="21" name="Text Placeholder 34"/>
          <p:cNvSpPr>
            <a:spLocks noGrp="1"/>
          </p:cNvSpPr>
          <p:nvPr>
            <p:ph type="body" idx="14" hasCustomPrompt="1"/>
          </p:nvPr>
        </p:nvSpPr>
        <p:spPr>
          <a:xfrm>
            <a:off x="4705350" y="2019300"/>
            <a:ext cx="2070497" cy="325053"/>
          </a:xfrm>
        </p:spPr>
        <p:txBody>
          <a:bodyPr vert="horz" lIns="0" tIns="0" rIns="0" bIns="0" rtlCol="0" anchor="t">
            <a:noAutofit/>
          </a:bodyPr>
          <a:lstStyle>
            <a:lvl1pPr lvl="0">
              <a:defRPr lang="en-US" sz="1100" dirty="0">
                <a:latin typeface="Open Sans-light"/>
              </a:defRPr>
            </a:lvl1pPr>
            <a:lvl2pPr lvl="1">
              <a:defRPr lang="en-US" sz="1400" dirty="0"/>
            </a:lvl2pPr>
            <a:lvl3pPr lvl="2">
              <a:defRPr lang="en-US" sz="1400" dirty="0"/>
            </a:lvl3pPr>
            <a:lvl4pPr lvl="3">
              <a:defRPr lang="en-US" sz="1400" dirty="0"/>
            </a:lvl4pPr>
            <a:lvl5pPr lvl="4">
              <a:defRPr lang="en-US" sz="1400" dirty="0"/>
            </a:lvl5pPr>
          </a:lstStyle>
          <a:p>
            <a:pPr>
              <a:lnSpc>
                <a:spcPct val="100000"/>
              </a:lnSpc>
            </a:pPr>
            <a:r>
              <a:rPr lang="en-US" dirty="0"/>
              <a:t>Brief description of item.</a:t>
            </a:r>
            <a:endParaRPr lang="en-US" dirty="0"/>
          </a:p>
        </p:txBody>
      </p:sp>
      <p:sp>
        <p:nvSpPr>
          <p:cNvPr id="22" name="Shape 22"/>
          <p:cNvSpPr/>
          <p:nvPr userDrawn="1"/>
        </p:nvSpPr>
        <p:spPr>
          <a:xfrm>
            <a:off x="4038600" y="2505194"/>
            <a:ext cx="519677" cy="600071"/>
          </a:xfrm>
          <a:custGeom>
            <a:avLst/>
            <a:gdLst/>
            <a:ahLst/>
            <a:cxnLst/>
            <a:rect l="0" t="0" r="r" b="b"/>
            <a:pathLst>
              <a:path w="692903" h="800096">
                <a:moveTo>
                  <a:pt x="346452" y="0"/>
                </a:moveTo>
                <a:lnTo>
                  <a:pt x="692903" y="200024"/>
                </a:lnTo>
                <a:lnTo>
                  <a:pt x="692903" y="600072"/>
                </a:lnTo>
                <a:lnTo>
                  <a:pt x="346452" y="800096"/>
                </a:lnTo>
                <a:lnTo>
                  <a:pt x="0" y="600072"/>
                </a:lnTo>
                <a:lnTo>
                  <a:pt x="0" y="200024"/>
                </a:lnTo>
                <a:close/>
              </a:path>
            </a:pathLst>
          </a:custGeom>
          <a:noFill/>
          <a:ln w="9525">
            <a:solidFill>
              <a:schemeClr val="tx1">
                <a:alpha val="19999"/>
              </a:schemeClr>
            </a:solidFill>
            <a:miter lim="800000"/>
          </a:ln>
        </p:spPr>
        <p:txBody>
          <a:bodyPr vert="horz" lIns="45719" rIns="45719" rtlCol="0" anchor="ctr"/>
          <a:lstStyle/>
          <a:p>
            <a:pPr algn="ctr"/>
            <a:endParaRPr lang="en-US" dirty="0"/>
          </a:p>
        </p:txBody>
      </p:sp>
      <p:sp>
        <p:nvSpPr>
          <p:cNvPr id="23" name="Text Placeholder 30"/>
          <p:cNvSpPr>
            <a:spLocks noGrp="1"/>
          </p:cNvSpPr>
          <p:nvPr>
            <p:ph type="body" idx="15" hasCustomPrompt="1"/>
          </p:nvPr>
        </p:nvSpPr>
        <p:spPr>
          <a:xfrm>
            <a:off x="4038600" y="2712406"/>
            <a:ext cx="519112" cy="169627"/>
          </a:xfrm>
        </p:spPr>
        <p:txBody>
          <a:bodyPr vert="horz" rtlCol="0" anchor="ctr">
            <a:noAutofit/>
          </a:bodyPr>
          <a:lstStyle>
            <a:lvl1pPr lvl="0" algn="ctr">
              <a:defRPr lang="en-US" sz="1400" dirty="0">
                <a:latin typeface="Montserrat-demi_bold"/>
              </a:defRPr>
            </a:lvl1pPr>
            <a:lvl2pPr lvl="1">
              <a:defRPr lang="en-US" sz="1400" dirty="0">
                <a:latin typeface="+mj-lt"/>
              </a:defRPr>
            </a:lvl2pPr>
            <a:lvl3pPr lvl="2">
              <a:defRPr lang="en-US" sz="1400" dirty="0">
                <a:latin typeface="+mj-lt"/>
              </a:defRPr>
            </a:lvl3pPr>
            <a:lvl4pPr lvl="3">
              <a:defRPr lang="en-US" sz="1400" dirty="0">
                <a:latin typeface="+mj-lt"/>
              </a:defRPr>
            </a:lvl4pPr>
            <a:lvl5pPr lvl="4">
              <a:defRPr lang="en-US" sz="1400" dirty="0">
                <a:latin typeface="+mj-lt"/>
              </a:defRPr>
            </a:lvl5pPr>
          </a:lstStyle>
          <a:p>
            <a:pPr lvl="0"/>
            <a:r>
              <a:rPr lang="en-US" dirty="0"/>
              <a:t>#</a:t>
            </a:r>
            <a:endParaRPr lang="en-US" dirty="0"/>
          </a:p>
        </p:txBody>
      </p:sp>
      <p:sp>
        <p:nvSpPr>
          <p:cNvPr id="24" name="Text Placeholder 32"/>
          <p:cNvSpPr>
            <a:spLocks noGrp="1"/>
          </p:cNvSpPr>
          <p:nvPr>
            <p:ph type="body" idx="16" hasCustomPrompt="1"/>
          </p:nvPr>
        </p:nvSpPr>
        <p:spPr>
          <a:xfrm>
            <a:off x="4705350" y="2552700"/>
            <a:ext cx="2070497" cy="223258"/>
          </a:xfrm>
        </p:spPr>
        <p:txBody>
          <a:bodyPr vert="horz" lIns="0" tIns="0" rIns="0" bIns="0" rtlCol="0" anchor="t">
            <a:noAutofit/>
          </a:bodyPr>
          <a:lstStyle>
            <a:lvl1pPr lvl="0">
              <a:defRPr lang="en-US" sz="1100" b="1" cap="all" dirty="0">
                <a:latin typeface="+mn-lt"/>
              </a:defRPr>
            </a:lvl1pPr>
          </a:lstStyle>
          <a:p>
            <a:pPr lvl="0"/>
            <a:r>
              <a:rPr lang="en-US" dirty="0"/>
              <a:t>ITEM HEADLINE</a:t>
            </a:r>
            <a:endParaRPr lang="en-US" dirty="0"/>
          </a:p>
        </p:txBody>
      </p:sp>
      <p:sp>
        <p:nvSpPr>
          <p:cNvPr id="25" name="Text Placeholder 34"/>
          <p:cNvSpPr>
            <a:spLocks noGrp="1"/>
          </p:cNvSpPr>
          <p:nvPr>
            <p:ph type="body" idx="17" hasCustomPrompt="1"/>
          </p:nvPr>
        </p:nvSpPr>
        <p:spPr>
          <a:xfrm>
            <a:off x="4705350" y="2781300"/>
            <a:ext cx="2070497" cy="325053"/>
          </a:xfrm>
        </p:spPr>
        <p:txBody>
          <a:bodyPr vert="horz" lIns="0" tIns="0" rIns="0" bIns="0" rtlCol="0" anchor="t">
            <a:noAutofit/>
          </a:bodyPr>
          <a:lstStyle>
            <a:lvl1pPr lvl="0">
              <a:defRPr lang="en-US" sz="1100" dirty="0">
                <a:latin typeface="Open Sans-light"/>
              </a:defRPr>
            </a:lvl1pPr>
            <a:lvl2pPr lvl="1">
              <a:defRPr lang="en-US" sz="1400" dirty="0"/>
            </a:lvl2pPr>
            <a:lvl3pPr lvl="2">
              <a:defRPr lang="en-US" sz="1400" dirty="0"/>
            </a:lvl3pPr>
            <a:lvl4pPr lvl="3">
              <a:defRPr lang="en-US" sz="1400" dirty="0"/>
            </a:lvl4pPr>
            <a:lvl5pPr lvl="4">
              <a:defRPr lang="en-US" sz="1400" dirty="0"/>
            </a:lvl5pPr>
          </a:lstStyle>
          <a:p>
            <a:pPr>
              <a:lnSpc>
                <a:spcPct val="100000"/>
              </a:lnSpc>
            </a:pPr>
            <a:r>
              <a:rPr lang="en-US" dirty="0"/>
              <a:t>Brief description of item.</a:t>
            </a:r>
            <a:endParaRPr lang="en-US" dirty="0"/>
          </a:p>
        </p:txBody>
      </p:sp>
      <p:sp>
        <p:nvSpPr>
          <p:cNvPr id="26" name="Shape 22"/>
          <p:cNvSpPr/>
          <p:nvPr userDrawn="1"/>
        </p:nvSpPr>
        <p:spPr>
          <a:xfrm>
            <a:off x="4038600" y="3336330"/>
            <a:ext cx="519677" cy="600071"/>
          </a:xfrm>
          <a:custGeom>
            <a:avLst/>
            <a:gdLst/>
            <a:ahLst/>
            <a:cxnLst/>
            <a:rect l="0" t="0" r="r" b="b"/>
            <a:pathLst>
              <a:path w="692903" h="800096">
                <a:moveTo>
                  <a:pt x="346452" y="0"/>
                </a:moveTo>
                <a:lnTo>
                  <a:pt x="692903" y="200024"/>
                </a:lnTo>
                <a:lnTo>
                  <a:pt x="692903" y="600072"/>
                </a:lnTo>
                <a:lnTo>
                  <a:pt x="346452" y="800096"/>
                </a:lnTo>
                <a:lnTo>
                  <a:pt x="0" y="600072"/>
                </a:lnTo>
                <a:lnTo>
                  <a:pt x="0" y="200024"/>
                </a:lnTo>
                <a:close/>
              </a:path>
            </a:pathLst>
          </a:custGeom>
          <a:noFill/>
          <a:ln w="9525">
            <a:solidFill>
              <a:schemeClr val="tx1">
                <a:alpha val="19999"/>
              </a:schemeClr>
            </a:solidFill>
            <a:miter lim="800000"/>
          </a:ln>
        </p:spPr>
        <p:txBody>
          <a:bodyPr vert="horz" lIns="45719" rIns="45719" rtlCol="0" anchor="ctr"/>
          <a:lstStyle/>
          <a:p>
            <a:pPr algn="ctr"/>
            <a:endParaRPr lang="en-US" dirty="0"/>
          </a:p>
        </p:txBody>
      </p:sp>
      <p:sp>
        <p:nvSpPr>
          <p:cNvPr id="27" name="Text Placeholder 30"/>
          <p:cNvSpPr>
            <a:spLocks noGrp="1"/>
          </p:cNvSpPr>
          <p:nvPr>
            <p:ph type="body" idx="18" hasCustomPrompt="1"/>
          </p:nvPr>
        </p:nvSpPr>
        <p:spPr>
          <a:xfrm>
            <a:off x="4038600" y="3543542"/>
            <a:ext cx="519112" cy="169627"/>
          </a:xfrm>
        </p:spPr>
        <p:txBody>
          <a:bodyPr vert="horz" rtlCol="0" anchor="ctr">
            <a:noAutofit/>
          </a:bodyPr>
          <a:lstStyle>
            <a:lvl1pPr lvl="0" algn="ctr">
              <a:defRPr lang="en-US" sz="1400" dirty="0">
                <a:latin typeface="Montserrat-demi_bold"/>
              </a:defRPr>
            </a:lvl1pPr>
            <a:lvl2pPr lvl="1">
              <a:defRPr lang="en-US" sz="1400" dirty="0">
                <a:latin typeface="+mj-lt"/>
              </a:defRPr>
            </a:lvl2pPr>
            <a:lvl3pPr lvl="2">
              <a:defRPr lang="en-US" sz="1400" dirty="0">
                <a:latin typeface="+mj-lt"/>
              </a:defRPr>
            </a:lvl3pPr>
            <a:lvl4pPr lvl="3">
              <a:defRPr lang="en-US" sz="1400" dirty="0">
                <a:latin typeface="+mj-lt"/>
              </a:defRPr>
            </a:lvl4pPr>
            <a:lvl5pPr lvl="4">
              <a:defRPr lang="en-US" sz="1400" dirty="0">
                <a:latin typeface="+mj-lt"/>
              </a:defRPr>
            </a:lvl5pPr>
          </a:lstStyle>
          <a:p>
            <a:pPr lvl="0"/>
            <a:r>
              <a:rPr lang="en-US" dirty="0"/>
              <a:t>#</a:t>
            </a:r>
            <a:endParaRPr lang="en-US" dirty="0"/>
          </a:p>
        </p:txBody>
      </p:sp>
      <p:sp>
        <p:nvSpPr>
          <p:cNvPr id="28" name="Text Placeholder 32"/>
          <p:cNvSpPr>
            <a:spLocks noGrp="1"/>
          </p:cNvSpPr>
          <p:nvPr>
            <p:ph type="body" idx="19" hasCustomPrompt="1"/>
          </p:nvPr>
        </p:nvSpPr>
        <p:spPr>
          <a:xfrm>
            <a:off x="4705350" y="3409950"/>
            <a:ext cx="2070497" cy="223258"/>
          </a:xfrm>
        </p:spPr>
        <p:txBody>
          <a:bodyPr vert="horz" lIns="0" tIns="0" rIns="0" bIns="0" rtlCol="0" anchor="t">
            <a:noAutofit/>
          </a:bodyPr>
          <a:lstStyle>
            <a:lvl1pPr lvl="0">
              <a:defRPr lang="en-US" sz="1100" b="1" cap="all" dirty="0">
                <a:latin typeface="+mn-lt"/>
              </a:defRPr>
            </a:lvl1pPr>
          </a:lstStyle>
          <a:p>
            <a:pPr lvl="0"/>
            <a:r>
              <a:rPr lang="en-US" dirty="0"/>
              <a:t>ITEM HEADLINE</a:t>
            </a:r>
            <a:endParaRPr lang="en-US" dirty="0"/>
          </a:p>
        </p:txBody>
      </p:sp>
      <p:sp>
        <p:nvSpPr>
          <p:cNvPr id="29" name="Text Placeholder 34"/>
          <p:cNvSpPr>
            <a:spLocks noGrp="1"/>
          </p:cNvSpPr>
          <p:nvPr>
            <p:ph type="body" idx="20" hasCustomPrompt="1"/>
          </p:nvPr>
        </p:nvSpPr>
        <p:spPr>
          <a:xfrm>
            <a:off x="4705350" y="3648075"/>
            <a:ext cx="2070497" cy="325053"/>
          </a:xfrm>
        </p:spPr>
        <p:txBody>
          <a:bodyPr vert="horz" lIns="0" tIns="0" rIns="0" bIns="0" rtlCol="0" anchor="t">
            <a:noAutofit/>
          </a:bodyPr>
          <a:lstStyle>
            <a:lvl1pPr lvl="0">
              <a:defRPr lang="en-US" sz="1100" dirty="0">
                <a:latin typeface="Open Sans-light"/>
              </a:defRPr>
            </a:lvl1pPr>
            <a:lvl2pPr lvl="1">
              <a:defRPr lang="en-US" sz="1400" dirty="0"/>
            </a:lvl2pPr>
            <a:lvl3pPr lvl="2">
              <a:defRPr lang="en-US" sz="1400" dirty="0"/>
            </a:lvl3pPr>
            <a:lvl4pPr lvl="3">
              <a:defRPr lang="en-US" sz="1400" dirty="0"/>
            </a:lvl4pPr>
            <a:lvl5pPr lvl="4">
              <a:defRPr lang="en-US" sz="1400" dirty="0"/>
            </a:lvl5pPr>
          </a:lstStyle>
          <a:p>
            <a:pPr>
              <a:lnSpc>
                <a:spcPct val="100000"/>
              </a:lnSpc>
            </a:pPr>
            <a:r>
              <a:rPr lang="en-US" dirty="0"/>
              <a:t>Brief description of item.</a:t>
            </a:r>
            <a:endParaRPr lang="en-US" dirty="0"/>
          </a:p>
        </p:txBody>
      </p:sp>
      <p:sp>
        <p:nvSpPr>
          <p:cNvPr id="30" name="Date Placeholder 1"/>
          <p:cNvSpPr>
            <a:spLocks noGrp="1"/>
          </p:cNvSpPr>
          <p:nvPr>
            <p:ph type="dt" sz="half" idx="21"/>
          </p:nvPr>
        </p:nvSpPr>
        <p:spPr>
          <a:xfrm>
            <a:off x="762000" y="4695033"/>
            <a:ext cx="1639570" cy="285750"/>
          </a:xfrm>
          <a:prstGeom prst="rect">
            <a:avLst/>
          </a:prstGeom>
        </p:spPr>
        <p:txBody>
          <a:bodyPr vert="horz" lIns="91440" tIns="45720" rIns="91440" bIns="45720" rtlCol="0" anchor="ctr"/>
          <a:lstStyle>
            <a:lvl1pPr lvl="0" algn="l">
              <a:defRPr lang="en-US" sz="600" b="0" i="0" dirty="0">
                <a:solidFill>
                  <a:schemeClr val="bg1">
                    <a:lumMod val="50000"/>
                  </a:schemeClr>
                </a:solidFill>
                <a:latin typeface="+mn-lt"/>
              </a:defRPr>
            </a:lvl1pPr>
          </a:lstStyle>
          <a:p>
            <a:r>
              <a:rPr lang="en-US" dirty="0"/>
              <a:t>Date</a:t>
            </a:r>
            <a:endParaRPr lang="en-US" dirty="0"/>
          </a:p>
        </p:txBody>
      </p:sp>
      <p:sp>
        <p:nvSpPr>
          <p:cNvPr id="31" name="Footer Placeholder 1"/>
          <p:cNvSpPr>
            <a:spLocks noGrp="1"/>
          </p:cNvSpPr>
          <p:nvPr>
            <p:ph type="ftr" sz="quarter" idx="22"/>
          </p:nvPr>
        </p:nvSpPr>
        <p:spPr>
          <a:xfrm>
            <a:off x="2495550" y="4686300"/>
            <a:ext cx="5181600" cy="285750"/>
          </a:xfrm>
          <a:prstGeom prst="rect">
            <a:avLst/>
          </a:prstGeom>
        </p:spPr>
        <p:txBody>
          <a:bodyPr vert="horz" lIns="91440" tIns="45720" rIns="91440" bIns="45720" rtlCol="0" anchor="ctr"/>
          <a:lstStyle>
            <a:lvl1pPr lvl="0" algn="ctr">
              <a:defRPr lang="en-US" sz="600" b="0" i="0" dirty="0">
                <a:solidFill>
                  <a:schemeClr val="bg1">
                    <a:lumMod val="50000"/>
                  </a:schemeClr>
                </a:solidFill>
                <a:latin typeface="+mn-lt"/>
              </a:defRPr>
            </a:lvl1pPr>
          </a:lstStyle>
          <a:p>
            <a:r>
              <a:rPr lang="en-US" dirty="0"/>
              <a:t>Footer</a:t>
            </a:r>
            <a:endParaRPr 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Storytelling">
    <p:spTree>
      <p:nvGrpSpPr>
        <p:cNvPr id="1" name=""/>
        <p:cNvGrpSpPr/>
        <p:nvPr/>
      </p:nvGrpSpPr>
      <p:grpSpPr>
        <a:xfrm>
          <a:off x="0" y="0"/>
          <a:ext cx="0" cy="0"/>
          <a:chOff x="0" y="0"/>
          <a:chExt cx="0" cy="0"/>
        </a:xfrm>
      </p:grpSpPr>
      <p:sp>
        <p:nvSpPr>
          <p:cNvPr id="2" name="Slide Number Placeholder 2"/>
          <p:cNvSpPr>
            <a:spLocks noGrp="1"/>
          </p:cNvSpPr>
          <p:nvPr>
            <p:ph type="sldNum" sz="quarter"/>
          </p:nvPr>
        </p:nvSpPr>
        <p:spPr/>
        <p:txBody>
          <a:bodyPr rtlCol="0"/>
          <a:lstStyle/>
          <a:p>
            <a:fld id="{4BE81531-8748-4140-9D91-A45AB0FA3693}" type="slidenum">
              <a:rPr/>
            </a:fld>
            <a:endParaRPr lang="en-US" dirty="0"/>
          </a:p>
        </p:txBody>
      </p:sp>
      <p:sp>
        <p:nvSpPr>
          <p:cNvPr id="3" name="Picture Placeholder 14"/>
          <p:cNvSpPr>
            <a:spLocks noGrp="1"/>
          </p:cNvSpPr>
          <p:nvPr>
            <p:ph type="pic" idx="1" hasCustomPrompt="1"/>
          </p:nvPr>
        </p:nvSpPr>
        <p:spPr>
          <a:xfrm>
            <a:off x="4575526" y="942975"/>
            <a:ext cx="3579604" cy="3100026"/>
          </a:xfrm>
          <a:custGeom>
            <a:avLst/>
            <a:gdLst/>
            <a:ahLst/>
            <a:cxnLst/>
            <a:rect l="0" t="0" r="r" b="b"/>
            <a:pathLst>
              <a:path w="4772806" h="4133369">
                <a:moveTo>
                  <a:pt x="1193203" y="0"/>
                </a:moveTo>
                <a:lnTo>
                  <a:pt x="3579603" y="0"/>
                </a:lnTo>
                <a:lnTo>
                  <a:pt x="4772806" y="2066685"/>
                </a:lnTo>
                <a:lnTo>
                  <a:pt x="3579603" y="4133369"/>
                </a:lnTo>
                <a:lnTo>
                  <a:pt x="1193203" y="4133369"/>
                </a:lnTo>
                <a:lnTo>
                  <a:pt x="0" y="2066685"/>
                </a:lnTo>
                <a:lnTo>
                  <a:pt x="1193203" y="0"/>
                </a:lnTo>
                <a:close/>
              </a:path>
            </a:pathLst>
          </a:custGeom>
          <a:noFill/>
        </p:spPr>
        <p:txBody>
          <a:bodyPr vert="horz" wrap="square" rtlCol="0" anchor="ctr">
            <a:noAutofit/>
          </a:bodyPr>
          <a:lstStyle>
            <a:lvl1pPr lvl="0" algn="ctr">
              <a:defRPr lang="en-US" sz="1200" baseline="0" dirty="0"/>
            </a:lvl1pPr>
          </a:lstStyle>
          <a:p>
            <a:r>
              <a:rPr lang="en-US" dirty="0"/>
              <a:t>Drag / Drop image</a:t>
            </a:r>
            <a:endParaRPr lang="en-US" dirty="0"/>
          </a:p>
        </p:txBody>
      </p:sp>
      <p:sp>
        <p:nvSpPr>
          <p:cNvPr id="4" name="Picture Placeholder 14"/>
          <p:cNvSpPr>
            <a:spLocks noGrp="1"/>
          </p:cNvSpPr>
          <p:nvPr>
            <p:ph type="pic" idx="2" hasCustomPrompt="1"/>
          </p:nvPr>
        </p:nvSpPr>
        <p:spPr>
          <a:xfrm>
            <a:off x="7349813" y="342899"/>
            <a:ext cx="1370102" cy="1186542"/>
          </a:xfrm>
          <a:custGeom>
            <a:avLst/>
            <a:gdLst/>
            <a:ahLst/>
            <a:cxnLst/>
            <a:rect l="0" t="0" r="r" b="b"/>
            <a:pathLst>
              <a:path w="1826803" h="1582057">
                <a:moveTo>
                  <a:pt x="456701" y="0"/>
                </a:moveTo>
                <a:lnTo>
                  <a:pt x="1370102" y="0"/>
                </a:lnTo>
                <a:lnTo>
                  <a:pt x="1826803" y="791029"/>
                </a:lnTo>
                <a:lnTo>
                  <a:pt x="1370102" y="1582057"/>
                </a:lnTo>
                <a:lnTo>
                  <a:pt x="456701" y="1582057"/>
                </a:lnTo>
                <a:lnTo>
                  <a:pt x="0" y="791029"/>
                </a:lnTo>
                <a:lnTo>
                  <a:pt x="456701" y="0"/>
                </a:lnTo>
                <a:close/>
              </a:path>
            </a:pathLst>
          </a:custGeom>
          <a:noFill/>
        </p:spPr>
        <p:txBody>
          <a:bodyPr vert="horz" wrap="square" rtlCol="0" anchor="ctr">
            <a:noAutofit/>
          </a:bodyPr>
          <a:lstStyle>
            <a:lvl1pPr lvl="0" algn="ctr">
              <a:defRPr lang="en-US" sz="1200" baseline="0" dirty="0"/>
            </a:lvl1pPr>
          </a:lstStyle>
          <a:p>
            <a:r>
              <a:rPr lang="en-US" dirty="0"/>
              <a:t>Drag / Drop image</a:t>
            </a:r>
            <a:endParaRPr lang="en-US" dirty="0"/>
          </a:p>
        </p:txBody>
      </p:sp>
      <p:sp>
        <p:nvSpPr>
          <p:cNvPr id="5" name="Picture Placeholder 14"/>
          <p:cNvSpPr>
            <a:spLocks noGrp="1"/>
          </p:cNvSpPr>
          <p:nvPr>
            <p:ph type="pic" idx="3" hasCustomPrompt="1"/>
          </p:nvPr>
        </p:nvSpPr>
        <p:spPr>
          <a:xfrm>
            <a:off x="6928982" y="4200525"/>
            <a:ext cx="1370102" cy="1186542"/>
          </a:xfrm>
          <a:custGeom>
            <a:avLst/>
            <a:gdLst/>
            <a:ahLst/>
            <a:cxnLst/>
            <a:rect l="0" t="0" r="r" b="b"/>
            <a:pathLst>
              <a:path w="1826803" h="1582057">
                <a:moveTo>
                  <a:pt x="456701" y="0"/>
                </a:moveTo>
                <a:lnTo>
                  <a:pt x="1370102" y="0"/>
                </a:lnTo>
                <a:lnTo>
                  <a:pt x="1826803" y="791029"/>
                </a:lnTo>
                <a:lnTo>
                  <a:pt x="1370102" y="1582057"/>
                </a:lnTo>
                <a:lnTo>
                  <a:pt x="456701" y="1582057"/>
                </a:lnTo>
                <a:lnTo>
                  <a:pt x="0" y="791029"/>
                </a:lnTo>
                <a:lnTo>
                  <a:pt x="456701" y="0"/>
                </a:lnTo>
                <a:close/>
              </a:path>
            </a:pathLst>
          </a:custGeom>
          <a:noFill/>
        </p:spPr>
        <p:txBody>
          <a:bodyPr vert="horz" wrap="square" rtlCol="0" anchor="ctr">
            <a:noAutofit/>
          </a:bodyPr>
          <a:lstStyle>
            <a:lvl1pPr lvl="0" algn="ctr">
              <a:defRPr lang="en-US" sz="1200" baseline="0" dirty="0"/>
            </a:lvl1pPr>
          </a:lstStyle>
          <a:p>
            <a:r>
              <a:rPr lang="en-US" dirty="0"/>
              <a:t>Drag / Drop image</a:t>
            </a:r>
            <a:endParaRPr lang="en-US" dirty="0"/>
          </a:p>
        </p:txBody>
      </p:sp>
      <p:sp>
        <p:nvSpPr>
          <p:cNvPr id="6" name="Picture Placeholder 14"/>
          <p:cNvSpPr>
            <a:spLocks noGrp="1"/>
          </p:cNvSpPr>
          <p:nvPr>
            <p:ph type="pic" idx="4" hasCustomPrompt="1"/>
          </p:nvPr>
        </p:nvSpPr>
        <p:spPr>
          <a:xfrm>
            <a:off x="8031048" y="3607253"/>
            <a:ext cx="1370102" cy="1186542"/>
          </a:xfrm>
          <a:custGeom>
            <a:avLst/>
            <a:gdLst/>
            <a:ahLst/>
            <a:cxnLst/>
            <a:rect l="0" t="0" r="r" b="b"/>
            <a:pathLst>
              <a:path w="1826803" h="1582057">
                <a:moveTo>
                  <a:pt x="456701" y="0"/>
                </a:moveTo>
                <a:lnTo>
                  <a:pt x="1370102" y="0"/>
                </a:lnTo>
                <a:lnTo>
                  <a:pt x="1826803" y="791029"/>
                </a:lnTo>
                <a:lnTo>
                  <a:pt x="1370102" y="1582057"/>
                </a:lnTo>
                <a:lnTo>
                  <a:pt x="456701" y="1582057"/>
                </a:lnTo>
                <a:lnTo>
                  <a:pt x="0" y="791029"/>
                </a:lnTo>
                <a:lnTo>
                  <a:pt x="456701" y="0"/>
                </a:lnTo>
                <a:close/>
              </a:path>
            </a:pathLst>
          </a:custGeom>
          <a:noFill/>
        </p:spPr>
        <p:txBody>
          <a:bodyPr vert="horz" wrap="square" rtlCol="0" anchor="ctr">
            <a:noAutofit/>
          </a:bodyPr>
          <a:lstStyle>
            <a:lvl1pPr lvl="0" algn="ctr">
              <a:defRPr lang="en-US" sz="1200" baseline="0" dirty="0"/>
            </a:lvl1pPr>
          </a:lstStyle>
          <a:p>
            <a:r>
              <a:rPr lang="en-US" dirty="0"/>
              <a:t>Drag / Drop image</a:t>
            </a:r>
            <a:endParaRPr lang="en-US" dirty="0"/>
          </a:p>
        </p:txBody>
      </p:sp>
      <p:sp>
        <p:nvSpPr>
          <p:cNvPr id="7" name="Title 1"/>
          <p:cNvSpPr>
            <a:spLocks noGrp="1"/>
          </p:cNvSpPr>
          <p:nvPr>
            <p:ph type="title" idx="5" hasCustomPrompt="1"/>
          </p:nvPr>
        </p:nvSpPr>
        <p:spPr>
          <a:xfrm>
            <a:off x="1143000" y="762000"/>
            <a:ext cx="3334140" cy="857250"/>
          </a:xfrm>
        </p:spPr>
        <p:txBody>
          <a:bodyPr vert="horz" rtlCol="0" anchor="t"/>
          <a:lstStyle>
            <a:lvl1pPr lvl="0">
              <a:lnSpc>
                <a:spcPct val="100000"/>
              </a:lnSpc>
              <a:defRPr lang="en-US" sz="2800" b="1" dirty="0">
                <a:latin typeface="+mj-lt"/>
              </a:defRPr>
            </a:lvl1pPr>
          </a:lstStyle>
          <a:p>
            <a:r>
              <a:rPr lang="en-US" dirty="0"/>
              <a:t>ADD TITLE</a:t>
            </a:r>
            <a:endParaRPr lang="en-US" dirty="0"/>
          </a:p>
        </p:txBody>
      </p:sp>
      <p:sp>
        <p:nvSpPr>
          <p:cNvPr id="8" name="Shape 22"/>
          <p:cNvSpPr/>
          <p:nvPr userDrawn="1"/>
        </p:nvSpPr>
        <p:spPr>
          <a:xfrm>
            <a:off x="570882" y="4502988"/>
            <a:ext cx="266067" cy="307228"/>
          </a:xfrm>
          <a:custGeom>
            <a:avLst/>
            <a:gdLst/>
            <a:ahLst/>
            <a:cxnLst/>
            <a:rect l="0" t="0" r="r" b="b"/>
            <a:pathLst>
              <a:path w="354756" h="409638">
                <a:moveTo>
                  <a:pt x="177378" y="0"/>
                </a:moveTo>
                <a:lnTo>
                  <a:pt x="354756" y="102410"/>
                </a:lnTo>
                <a:lnTo>
                  <a:pt x="354756" y="307229"/>
                </a:lnTo>
                <a:lnTo>
                  <a:pt x="177378" y="409638"/>
                </a:lnTo>
                <a:lnTo>
                  <a:pt x="0" y="307229"/>
                </a:lnTo>
                <a:lnTo>
                  <a:pt x="0" y="102410"/>
                </a:lnTo>
                <a:close/>
              </a:path>
            </a:pathLst>
          </a:custGeom>
          <a:noFill/>
          <a:ln w="6350">
            <a:solidFill>
              <a:schemeClr val="tx1">
                <a:alpha val="14999"/>
              </a:schemeClr>
            </a:solidFill>
            <a:miter lim="800000"/>
          </a:ln>
        </p:spPr>
        <p:txBody>
          <a:bodyPr vert="horz" lIns="45719" rIns="45719" rtlCol="0" anchor="ctr"/>
          <a:lstStyle/>
          <a:p>
            <a:endParaRPr lang="en-US" dirty="0"/>
          </a:p>
        </p:txBody>
      </p:sp>
      <p:sp>
        <p:nvSpPr>
          <p:cNvPr id="9" name="Text Placeholder 5"/>
          <p:cNvSpPr>
            <a:spLocks noGrp="1"/>
          </p:cNvSpPr>
          <p:nvPr>
            <p:ph type="body" idx="6" hasCustomPrompt="1"/>
          </p:nvPr>
        </p:nvSpPr>
        <p:spPr>
          <a:xfrm>
            <a:off x="1143000" y="1771650"/>
            <a:ext cx="2857500" cy="2667000"/>
          </a:xfrm>
        </p:spPr>
        <p:txBody>
          <a:bodyPr vert="horz" rtlCol="0">
            <a:noAutofit/>
          </a:bodyPr>
          <a:lstStyle>
            <a:lvl1pPr lvl="0">
              <a:lnSpc>
                <a:spcPct val="150000"/>
              </a:lnSpc>
              <a:defRPr lang="en-US" sz="1100" dirty="0">
                <a:latin typeface="Open Sans"/>
              </a:defRPr>
            </a:lvl1pPr>
            <a:lvl2pPr lvl="1">
              <a:defRPr lang="en-US" sz="1400" dirty="0">
                <a:latin typeface="Open Sans"/>
              </a:defRPr>
            </a:lvl2pPr>
            <a:lvl3pPr lvl="2">
              <a:defRPr lang="en-US" sz="1400" dirty="0">
                <a:latin typeface="Open Sans"/>
              </a:defRPr>
            </a:lvl3pPr>
            <a:lvl4pPr lvl="3">
              <a:defRPr lang="en-US" sz="1400" dirty="0">
                <a:latin typeface="Open Sans"/>
              </a:defRPr>
            </a:lvl4pPr>
            <a:lvl5pPr lvl="4">
              <a:defRPr lang="en-US" sz="1400" dirty="0">
                <a:latin typeface="Open Sans"/>
              </a:defRPr>
            </a:lvl5pPr>
          </a:lstStyle>
          <a:p>
            <a:pPr>
              <a:lnSpc>
                <a:spcPct val="130000"/>
              </a:lnSpc>
            </a:pPr>
            <a:r>
              <a:rPr lang="en-US" dirty="0"/>
              <a:t>Add description</a:t>
            </a:r>
            <a:endParaRPr lang="en-US" dirty="0"/>
          </a:p>
        </p:txBody>
      </p:sp>
      <p:sp>
        <p:nvSpPr>
          <p:cNvPr id="10" name="Date Placeholder 1"/>
          <p:cNvSpPr>
            <a:spLocks noGrp="1"/>
          </p:cNvSpPr>
          <p:nvPr>
            <p:ph type="dt" sz="half" idx="7"/>
          </p:nvPr>
        </p:nvSpPr>
        <p:spPr>
          <a:xfrm>
            <a:off x="762000" y="4695033"/>
            <a:ext cx="1639570" cy="285750"/>
          </a:xfrm>
          <a:prstGeom prst="rect">
            <a:avLst/>
          </a:prstGeom>
        </p:spPr>
        <p:txBody>
          <a:bodyPr vert="horz" lIns="91440" tIns="45720" rIns="91440" bIns="45720" rtlCol="0" anchor="ctr"/>
          <a:lstStyle>
            <a:lvl1pPr lvl="0" algn="l">
              <a:defRPr lang="en-US" sz="600" b="0" i="0" dirty="0">
                <a:solidFill>
                  <a:schemeClr val="bg1">
                    <a:lumMod val="50000"/>
                  </a:schemeClr>
                </a:solidFill>
                <a:latin typeface="+mn-lt"/>
              </a:defRPr>
            </a:lvl1pPr>
          </a:lstStyle>
          <a:p>
            <a:r>
              <a:rPr lang="en-US" dirty="0"/>
              <a:t>Date</a:t>
            </a:r>
            <a:endParaRPr lang="en-US" dirty="0"/>
          </a:p>
        </p:txBody>
      </p:sp>
      <p:sp>
        <p:nvSpPr>
          <p:cNvPr id="11" name="Footer Placeholder 1"/>
          <p:cNvSpPr>
            <a:spLocks noGrp="1"/>
          </p:cNvSpPr>
          <p:nvPr>
            <p:ph type="ftr" sz="quarter" idx="8"/>
          </p:nvPr>
        </p:nvSpPr>
        <p:spPr>
          <a:xfrm>
            <a:off x="2495550" y="4686300"/>
            <a:ext cx="5181600" cy="285750"/>
          </a:xfrm>
          <a:prstGeom prst="rect">
            <a:avLst/>
          </a:prstGeom>
        </p:spPr>
        <p:txBody>
          <a:bodyPr vert="horz" lIns="91440" tIns="45720" rIns="91440" bIns="45720" rtlCol="0" anchor="ctr"/>
          <a:lstStyle>
            <a:lvl1pPr lvl="0" algn="ctr">
              <a:defRPr lang="en-US" sz="600" b="0" i="0" dirty="0">
                <a:solidFill>
                  <a:schemeClr val="bg1">
                    <a:lumMod val="50000"/>
                  </a:schemeClr>
                </a:solidFill>
                <a:latin typeface="+mn-lt"/>
              </a:defRPr>
            </a:lvl1pPr>
          </a:lstStyle>
          <a:p>
            <a:r>
              <a:rPr lang="en-US" dirty="0"/>
              <a:t>Footer</a:t>
            </a:r>
            <a:endParaRPr lang="en-US" dirty="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Eye Contact Improves Engagement">
    <p:spTree>
      <p:nvGrpSpPr>
        <p:cNvPr id="1" name=""/>
        <p:cNvGrpSpPr/>
        <p:nvPr/>
      </p:nvGrpSpPr>
      <p:grpSpPr>
        <a:xfrm>
          <a:off x="0" y="0"/>
          <a:ext cx="0" cy="0"/>
          <a:chOff x="0" y="0"/>
          <a:chExt cx="0" cy="0"/>
        </a:xfrm>
      </p:grpSpPr>
      <p:sp>
        <p:nvSpPr>
          <p:cNvPr id="2" name="Slide Number Placeholder 2"/>
          <p:cNvSpPr>
            <a:spLocks noGrp="1"/>
          </p:cNvSpPr>
          <p:nvPr>
            <p:ph type="sldNum" sz="quarter"/>
          </p:nvPr>
        </p:nvSpPr>
        <p:spPr/>
        <p:txBody>
          <a:bodyPr rtlCol="0"/>
          <a:lstStyle/>
          <a:p>
            <a:fld id="{400335F6-2850-4635-99D6-2E58319678B0}" type="slidenum">
              <a:rPr/>
            </a:fld>
            <a:endParaRPr lang="en-US" dirty="0"/>
          </a:p>
        </p:txBody>
      </p:sp>
      <p:sp>
        <p:nvSpPr>
          <p:cNvPr id="3" name="Title 1"/>
          <p:cNvSpPr>
            <a:spLocks noGrp="1"/>
          </p:cNvSpPr>
          <p:nvPr>
            <p:ph type="title" idx="1" hasCustomPrompt="1"/>
          </p:nvPr>
        </p:nvSpPr>
        <p:spPr>
          <a:xfrm>
            <a:off x="1143000" y="762000"/>
            <a:ext cx="6858000" cy="1220466"/>
          </a:xfrm>
        </p:spPr>
        <p:txBody>
          <a:bodyPr vert="horz" lIns="0" tIns="0" rIns="0" bIns="0" rtlCol="0" anchor="t"/>
          <a:lstStyle>
            <a:lvl1pPr lvl="0" algn="l">
              <a:lnSpc>
                <a:spcPct val="100000"/>
              </a:lnSpc>
              <a:defRPr lang="en-US" sz="2800" b="1" dirty="0">
                <a:latin typeface="+mj-lt"/>
              </a:defRPr>
            </a:lvl1pPr>
          </a:lstStyle>
          <a:p>
            <a:r>
              <a:rPr lang="en-US" dirty="0"/>
              <a:t>ADD TITLE</a:t>
            </a:r>
            <a:endParaRPr lang="en-US" dirty="0"/>
          </a:p>
        </p:txBody>
      </p:sp>
      <p:sp>
        <p:nvSpPr>
          <p:cNvPr id="4" name="Shape 22"/>
          <p:cNvSpPr/>
          <p:nvPr userDrawn="1"/>
        </p:nvSpPr>
        <p:spPr>
          <a:xfrm>
            <a:off x="570882" y="4502988"/>
            <a:ext cx="266067" cy="307228"/>
          </a:xfrm>
          <a:custGeom>
            <a:avLst/>
            <a:gdLst/>
            <a:ahLst/>
            <a:cxnLst/>
            <a:rect l="0" t="0" r="r" b="b"/>
            <a:pathLst>
              <a:path w="354756" h="409638">
                <a:moveTo>
                  <a:pt x="177378" y="0"/>
                </a:moveTo>
                <a:lnTo>
                  <a:pt x="354756" y="102410"/>
                </a:lnTo>
                <a:lnTo>
                  <a:pt x="354756" y="307229"/>
                </a:lnTo>
                <a:lnTo>
                  <a:pt x="177378" y="409638"/>
                </a:lnTo>
                <a:lnTo>
                  <a:pt x="0" y="307229"/>
                </a:lnTo>
                <a:lnTo>
                  <a:pt x="0" y="102410"/>
                </a:lnTo>
                <a:close/>
              </a:path>
            </a:pathLst>
          </a:custGeom>
          <a:noFill/>
          <a:ln w="6350">
            <a:solidFill>
              <a:schemeClr val="tx1">
                <a:alpha val="14999"/>
              </a:schemeClr>
            </a:solidFill>
            <a:miter lim="800000"/>
          </a:ln>
        </p:spPr>
        <p:txBody>
          <a:bodyPr vert="horz" lIns="45719" rIns="45719" rtlCol="0" anchor="ctr"/>
          <a:lstStyle/>
          <a:p>
            <a:endParaRPr lang="en-US" dirty="0"/>
          </a:p>
        </p:txBody>
      </p:sp>
      <p:sp>
        <p:nvSpPr>
          <p:cNvPr id="5" name="Text Placeholder 17"/>
          <p:cNvSpPr>
            <a:spLocks noGrp="1"/>
          </p:cNvSpPr>
          <p:nvPr>
            <p:ph type="body" idx="2" hasCustomPrompt="1"/>
          </p:nvPr>
        </p:nvSpPr>
        <p:spPr>
          <a:xfrm>
            <a:off x="1253185" y="2766669"/>
            <a:ext cx="3138592" cy="1598542"/>
          </a:xfrm>
        </p:spPr>
        <p:txBody>
          <a:bodyPr vert="horz" tIns="0" rtlCol="0">
            <a:noAutofit/>
          </a:bodyPr>
          <a:lstStyle>
            <a:lvl1pPr marL="0" lvl="0" indent="0" algn="l">
              <a:lnSpc>
                <a:spcPct val="150000"/>
              </a:lnSpc>
              <a:spcBef>
                <a:spcPts val="0"/>
              </a:spcBef>
              <a:spcAft>
                <a:spcPts val="600"/>
              </a:spcAft>
              <a:buFont typeface="Arial" panose="020B0604020202090204"/>
              <a:buNone/>
              <a:defRPr lang="en-US" sz="1000" b="0" dirty="0">
                <a:latin typeface="Open Sans"/>
              </a:defRPr>
            </a:lvl1pPr>
            <a:lvl2pPr lvl="1" algn="l">
              <a:lnSpc>
                <a:spcPct val="100000"/>
              </a:lnSpc>
              <a:defRPr lang="en-US" sz="1400" dirty="0">
                <a:latin typeface="Open Sans"/>
              </a:defRPr>
            </a:lvl2pPr>
            <a:lvl3pPr lvl="2" algn="l">
              <a:lnSpc>
                <a:spcPct val="100000"/>
              </a:lnSpc>
              <a:defRPr lang="en-US" sz="1400" dirty="0">
                <a:latin typeface="Open Sans"/>
              </a:defRPr>
            </a:lvl3pPr>
            <a:lvl4pPr lvl="3" algn="l">
              <a:lnSpc>
                <a:spcPct val="100000"/>
              </a:lnSpc>
              <a:defRPr lang="en-US" sz="1400" dirty="0">
                <a:latin typeface="Open Sans"/>
              </a:defRPr>
            </a:lvl4pPr>
            <a:lvl5pPr lvl="4" algn="l">
              <a:lnSpc>
                <a:spcPct val="100000"/>
              </a:lnSpc>
              <a:defRPr lang="en-US" sz="1400" dirty="0">
                <a:latin typeface="Open Sans"/>
              </a:defRPr>
            </a:lvl5pPr>
          </a:lstStyle>
          <a:p>
            <a:pPr>
              <a:lnSpc>
                <a:spcPct val="130000"/>
              </a:lnSpc>
            </a:pPr>
            <a:r>
              <a:rPr lang="en-US" dirty="0"/>
              <a:t>Add description</a:t>
            </a:r>
            <a:endParaRPr lang="en-US" dirty="0"/>
          </a:p>
        </p:txBody>
      </p:sp>
      <p:sp>
        <p:nvSpPr>
          <p:cNvPr id="6" name="Text Placeholder 12"/>
          <p:cNvSpPr>
            <a:spLocks noGrp="1"/>
          </p:cNvSpPr>
          <p:nvPr>
            <p:ph type="body" idx="3" hasCustomPrompt="1"/>
          </p:nvPr>
        </p:nvSpPr>
        <p:spPr>
          <a:xfrm>
            <a:off x="1255471" y="2472404"/>
            <a:ext cx="3136735" cy="270005"/>
          </a:xfrm>
        </p:spPr>
        <p:txBody>
          <a:bodyPr vert="horz" rtlCol="0" anchor="t">
            <a:noAutofit/>
          </a:bodyPr>
          <a:lstStyle>
            <a:lvl1pPr lvl="0">
              <a:lnSpc>
                <a:spcPct val="100000"/>
              </a:lnSpc>
              <a:defRPr lang="en-US" sz="1300" b="1" dirty="0">
                <a:solidFill>
                  <a:schemeClr val="accent1"/>
                </a:solidFill>
                <a:latin typeface="+mn-lt"/>
              </a:defRPr>
            </a:lvl1pPr>
            <a:lvl2pPr lvl="1">
              <a:defRPr lang="en-US" sz="1600" b="1" dirty="0">
                <a:solidFill>
                  <a:schemeClr val="accent1"/>
                </a:solidFill>
                <a:latin typeface="+mn-lt"/>
              </a:defRPr>
            </a:lvl2pPr>
            <a:lvl3pPr lvl="2">
              <a:defRPr lang="en-US" sz="1600" b="1" dirty="0">
                <a:solidFill>
                  <a:schemeClr val="accent1"/>
                </a:solidFill>
                <a:latin typeface="+mn-lt"/>
              </a:defRPr>
            </a:lvl3pPr>
            <a:lvl4pPr lvl="3">
              <a:defRPr lang="en-US" sz="1600" b="1" dirty="0">
                <a:solidFill>
                  <a:schemeClr val="accent1"/>
                </a:solidFill>
                <a:latin typeface="+mn-lt"/>
              </a:defRPr>
            </a:lvl4pPr>
            <a:lvl5pPr lvl="4">
              <a:defRPr lang="en-US" sz="1600" b="1" dirty="0">
                <a:solidFill>
                  <a:schemeClr val="accent1"/>
                </a:solidFill>
                <a:latin typeface="+mn-lt"/>
              </a:defRPr>
            </a:lvl5pPr>
          </a:lstStyle>
          <a:p>
            <a:pPr lvl="0"/>
            <a:r>
              <a:rPr lang="en-US" dirty="0"/>
              <a:t>ADD SUBHEADING</a:t>
            </a:r>
            <a:endParaRPr lang="en-US" dirty="0"/>
          </a:p>
        </p:txBody>
      </p:sp>
      <p:cxnSp>
        <p:nvCxnSpPr>
          <p:cNvPr id="7" name="Straight Connector 9"/>
          <p:cNvCxnSpPr/>
          <p:nvPr/>
        </p:nvCxnSpPr>
        <p:spPr>
          <a:xfrm>
            <a:off x="1135218" y="2523934"/>
            <a:ext cx="0" cy="150859"/>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 name="Straight Connector 13"/>
          <p:cNvCxnSpPr/>
          <p:nvPr/>
        </p:nvCxnSpPr>
        <p:spPr>
          <a:xfrm>
            <a:off x="4745193" y="2523934"/>
            <a:ext cx="0" cy="150859"/>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9" name="Text Placeholder 17"/>
          <p:cNvSpPr>
            <a:spLocks noGrp="1"/>
          </p:cNvSpPr>
          <p:nvPr>
            <p:ph type="body" idx="4" hasCustomPrompt="1"/>
          </p:nvPr>
        </p:nvSpPr>
        <p:spPr>
          <a:xfrm>
            <a:off x="4864665" y="2766669"/>
            <a:ext cx="3141392" cy="1598542"/>
          </a:xfrm>
        </p:spPr>
        <p:txBody>
          <a:bodyPr vert="horz" tIns="0" rtlCol="0">
            <a:noAutofit/>
          </a:bodyPr>
          <a:lstStyle>
            <a:lvl1pPr marL="0" lvl="0" indent="0" algn="l">
              <a:lnSpc>
                <a:spcPct val="150000"/>
              </a:lnSpc>
              <a:spcBef>
                <a:spcPts val="0"/>
              </a:spcBef>
              <a:spcAft>
                <a:spcPts val="600"/>
              </a:spcAft>
              <a:buFont typeface="Arial" panose="020B0604020202090204"/>
              <a:buNone/>
              <a:defRPr lang="en-US" sz="1000" b="0" dirty="0">
                <a:latin typeface="Open Sans"/>
              </a:defRPr>
            </a:lvl1pPr>
            <a:lvl2pPr lvl="1" algn="l">
              <a:lnSpc>
                <a:spcPct val="100000"/>
              </a:lnSpc>
              <a:defRPr lang="en-US" sz="1400" dirty="0">
                <a:latin typeface="Open Sans"/>
              </a:defRPr>
            </a:lvl2pPr>
            <a:lvl3pPr lvl="2" algn="l">
              <a:lnSpc>
                <a:spcPct val="100000"/>
              </a:lnSpc>
              <a:defRPr lang="en-US" sz="1400" dirty="0">
                <a:latin typeface="Open Sans"/>
              </a:defRPr>
            </a:lvl3pPr>
            <a:lvl4pPr lvl="3" algn="l">
              <a:lnSpc>
                <a:spcPct val="100000"/>
              </a:lnSpc>
              <a:defRPr lang="en-US" sz="1400" dirty="0">
                <a:latin typeface="Open Sans"/>
              </a:defRPr>
            </a:lvl4pPr>
            <a:lvl5pPr lvl="4" algn="l">
              <a:lnSpc>
                <a:spcPct val="100000"/>
              </a:lnSpc>
              <a:defRPr lang="en-US" sz="1400" dirty="0">
                <a:latin typeface="Open Sans"/>
              </a:defRPr>
            </a:lvl5pPr>
          </a:lstStyle>
          <a:p>
            <a:pPr>
              <a:lnSpc>
                <a:spcPct val="130000"/>
              </a:lnSpc>
            </a:pPr>
            <a:r>
              <a:rPr lang="en-US" dirty="0"/>
              <a:t>Add description</a:t>
            </a:r>
            <a:endParaRPr lang="en-US" dirty="0"/>
          </a:p>
        </p:txBody>
      </p:sp>
      <p:sp>
        <p:nvSpPr>
          <p:cNvPr id="10" name="Text Placeholder 12"/>
          <p:cNvSpPr>
            <a:spLocks noGrp="1"/>
          </p:cNvSpPr>
          <p:nvPr>
            <p:ph type="body" idx="5" hasCustomPrompt="1"/>
          </p:nvPr>
        </p:nvSpPr>
        <p:spPr>
          <a:xfrm>
            <a:off x="4864665" y="2472404"/>
            <a:ext cx="3139173" cy="270005"/>
          </a:xfrm>
        </p:spPr>
        <p:txBody>
          <a:bodyPr vert="horz" rtlCol="0" anchor="t">
            <a:noAutofit/>
          </a:bodyPr>
          <a:lstStyle>
            <a:lvl1pPr lvl="0">
              <a:lnSpc>
                <a:spcPct val="100000"/>
              </a:lnSpc>
              <a:defRPr lang="en-US" sz="1300" b="1" dirty="0">
                <a:solidFill>
                  <a:schemeClr val="accent1"/>
                </a:solidFill>
                <a:latin typeface="+mn-lt"/>
              </a:defRPr>
            </a:lvl1pPr>
            <a:lvl2pPr lvl="1">
              <a:defRPr lang="en-US" sz="1600" b="1" dirty="0">
                <a:solidFill>
                  <a:schemeClr val="accent1"/>
                </a:solidFill>
                <a:latin typeface="+mn-lt"/>
              </a:defRPr>
            </a:lvl2pPr>
            <a:lvl3pPr lvl="2">
              <a:defRPr lang="en-US" sz="1600" b="1" dirty="0">
                <a:solidFill>
                  <a:schemeClr val="accent1"/>
                </a:solidFill>
                <a:latin typeface="+mn-lt"/>
              </a:defRPr>
            </a:lvl3pPr>
            <a:lvl4pPr lvl="3">
              <a:defRPr lang="en-US" sz="1600" b="1" dirty="0">
                <a:solidFill>
                  <a:schemeClr val="accent1"/>
                </a:solidFill>
                <a:latin typeface="+mn-lt"/>
              </a:defRPr>
            </a:lvl4pPr>
            <a:lvl5pPr lvl="4">
              <a:defRPr lang="en-US" sz="1600" b="1" dirty="0">
                <a:solidFill>
                  <a:schemeClr val="accent1"/>
                </a:solidFill>
                <a:latin typeface="+mn-lt"/>
              </a:defRPr>
            </a:lvl5pPr>
          </a:lstStyle>
          <a:p>
            <a:pPr lvl="0"/>
            <a:r>
              <a:rPr lang="en-US" dirty="0"/>
              <a:t>ADD SUBHEADING</a:t>
            </a:r>
            <a:endParaRPr lang="en-US" dirty="0"/>
          </a:p>
        </p:txBody>
      </p:sp>
      <p:sp>
        <p:nvSpPr>
          <p:cNvPr id="11" name="Date Placeholder 1"/>
          <p:cNvSpPr>
            <a:spLocks noGrp="1"/>
          </p:cNvSpPr>
          <p:nvPr>
            <p:ph type="dt" sz="half" idx="6"/>
          </p:nvPr>
        </p:nvSpPr>
        <p:spPr>
          <a:xfrm>
            <a:off x="762000" y="4695033"/>
            <a:ext cx="1639570" cy="285750"/>
          </a:xfrm>
          <a:prstGeom prst="rect">
            <a:avLst/>
          </a:prstGeom>
        </p:spPr>
        <p:txBody>
          <a:bodyPr vert="horz" lIns="91440" tIns="45720" rIns="91440" bIns="45720" rtlCol="0" anchor="ctr"/>
          <a:lstStyle>
            <a:lvl1pPr lvl="0" algn="l">
              <a:defRPr lang="en-US" sz="600" b="0" i="0" dirty="0">
                <a:solidFill>
                  <a:schemeClr val="bg1">
                    <a:lumMod val="50000"/>
                  </a:schemeClr>
                </a:solidFill>
                <a:latin typeface="+mn-lt"/>
              </a:defRPr>
            </a:lvl1pPr>
          </a:lstStyle>
          <a:p>
            <a:r>
              <a:rPr lang="en-US" dirty="0"/>
              <a:t>Date</a:t>
            </a:r>
            <a:endParaRPr lang="en-US" dirty="0"/>
          </a:p>
        </p:txBody>
      </p:sp>
      <p:sp>
        <p:nvSpPr>
          <p:cNvPr id="12" name="Footer Placeholder 1"/>
          <p:cNvSpPr>
            <a:spLocks noGrp="1"/>
          </p:cNvSpPr>
          <p:nvPr>
            <p:ph type="ftr" sz="quarter" idx="7"/>
          </p:nvPr>
        </p:nvSpPr>
        <p:spPr>
          <a:xfrm>
            <a:off x="2495550" y="4686300"/>
            <a:ext cx="5181600" cy="285750"/>
          </a:xfrm>
          <a:prstGeom prst="rect">
            <a:avLst/>
          </a:prstGeom>
        </p:spPr>
        <p:txBody>
          <a:bodyPr vert="horz" lIns="91440" tIns="45720" rIns="91440" bIns="45720" rtlCol="0" anchor="ctr"/>
          <a:lstStyle>
            <a:lvl1pPr lvl="0" algn="ctr">
              <a:defRPr lang="en-US" sz="600" b="0" i="0" dirty="0">
                <a:solidFill>
                  <a:schemeClr val="bg1">
                    <a:lumMod val="50000"/>
                  </a:schemeClr>
                </a:solidFill>
                <a:latin typeface="+mn-lt"/>
              </a:defRPr>
            </a:lvl1pPr>
          </a:lstStyle>
          <a:p>
            <a:r>
              <a:rPr lang="en-US" dirty="0"/>
              <a:t>Footer</a:t>
            </a:r>
            <a:endParaRPr lang="en-US"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Keep it Light">
    <p:spTree>
      <p:nvGrpSpPr>
        <p:cNvPr id="1" name=""/>
        <p:cNvGrpSpPr/>
        <p:nvPr/>
      </p:nvGrpSpPr>
      <p:grpSpPr>
        <a:xfrm>
          <a:off x="0" y="0"/>
          <a:ext cx="0" cy="0"/>
          <a:chOff x="0" y="0"/>
          <a:chExt cx="0" cy="0"/>
        </a:xfrm>
      </p:grpSpPr>
      <p:sp>
        <p:nvSpPr>
          <p:cNvPr id="2" name="Picture Placeholder 12"/>
          <p:cNvSpPr>
            <a:spLocks noGrp="1"/>
          </p:cNvSpPr>
          <p:nvPr>
            <p:ph type="pic" hasCustomPrompt="1"/>
          </p:nvPr>
        </p:nvSpPr>
        <p:spPr>
          <a:xfrm>
            <a:off x="5251318" y="-10236"/>
            <a:ext cx="5014899" cy="5158853"/>
          </a:xfrm>
          <a:custGeom>
            <a:avLst/>
            <a:gdLst/>
            <a:ahLst/>
            <a:cxnLst/>
            <a:rect l="0" t="0" r="r" b="b"/>
            <a:pathLst>
              <a:path w="6686533" h="6878471">
                <a:moveTo>
                  <a:pt x="2012520" y="1270146"/>
                </a:moveTo>
                <a:lnTo>
                  <a:pt x="2418241" y="1972878"/>
                </a:lnTo>
                <a:lnTo>
                  <a:pt x="2012520" y="2675607"/>
                </a:lnTo>
                <a:lnTo>
                  <a:pt x="1622888" y="3364303"/>
                </a:lnTo>
                <a:lnTo>
                  <a:pt x="1217167" y="4067033"/>
                </a:lnTo>
                <a:lnTo>
                  <a:pt x="405722" y="4067033"/>
                </a:lnTo>
                <a:lnTo>
                  <a:pt x="0" y="3364303"/>
                </a:lnTo>
                <a:lnTo>
                  <a:pt x="405722" y="2661572"/>
                </a:lnTo>
                <a:lnTo>
                  <a:pt x="795354" y="1972878"/>
                </a:lnTo>
                <a:lnTo>
                  <a:pt x="1201077" y="1270147"/>
                </a:lnTo>
                <a:close/>
                <a:moveTo>
                  <a:pt x="5688730" y="0"/>
                </a:moveTo>
                <a:lnTo>
                  <a:pt x="6686534" y="1728249"/>
                </a:lnTo>
                <a:lnTo>
                  <a:pt x="5688730" y="3456494"/>
                </a:lnTo>
                <a:lnTo>
                  <a:pt x="4730496" y="5150224"/>
                </a:lnTo>
                <a:lnTo>
                  <a:pt x="3732693" y="6878471"/>
                </a:lnTo>
                <a:lnTo>
                  <a:pt x="1737083" y="6878471"/>
                </a:lnTo>
                <a:lnTo>
                  <a:pt x="739278" y="5150224"/>
                </a:lnTo>
                <a:lnTo>
                  <a:pt x="1737083" y="3421977"/>
                </a:lnTo>
                <a:lnTo>
                  <a:pt x="2695317" y="1728249"/>
                </a:lnTo>
                <a:lnTo>
                  <a:pt x="3693122" y="2"/>
                </a:lnTo>
                <a:close/>
              </a:path>
            </a:pathLst>
          </a:custGeom>
          <a:noFill/>
        </p:spPr>
        <p:txBody>
          <a:bodyPr vert="horz" wrap="square" rtlCol="0" anchor="ctr">
            <a:noAutofit/>
          </a:bodyPr>
          <a:lstStyle>
            <a:lvl1pPr lvl="0" algn="ctr">
              <a:defRPr lang="en-US" sz="1200" baseline="0" dirty="0"/>
            </a:lvl1pPr>
          </a:lstStyle>
          <a:p>
            <a:r>
              <a:rPr lang="en-US" dirty="0"/>
              <a:t>Drag / Drop image</a:t>
            </a:r>
            <a:endParaRPr lang="en-US" dirty="0"/>
          </a:p>
        </p:txBody>
      </p:sp>
      <p:sp>
        <p:nvSpPr>
          <p:cNvPr id="3" name="Slide Number Placeholder 1"/>
          <p:cNvSpPr>
            <a:spLocks noGrp="1"/>
          </p:cNvSpPr>
          <p:nvPr>
            <p:ph type="sldNum" sz="quarter" idx="1"/>
          </p:nvPr>
        </p:nvSpPr>
        <p:spPr/>
        <p:txBody>
          <a:bodyPr rtlCol="0"/>
          <a:lstStyle/>
          <a:p>
            <a:fld id="{650B9518-AC9E-4FA6-833C-664B90DF4A79}" type="slidenum">
              <a:rPr/>
            </a:fld>
            <a:endParaRPr lang="en-US" dirty="0"/>
          </a:p>
        </p:txBody>
      </p:sp>
      <p:sp>
        <p:nvSpPr>
          <p:cNvPr id="4" name="Shape 22"/>
          <p:cNvSpPr/>
          <p:nvPr userDrawn="1"/>
        </p:nvSpPr>
        <p:spPr>
          <a:xfrm>
            <a:off x="570882" y="4502988"/>
            <a:ext cx="266067" cy="307228"/>
          </a:xfrm>
          <a:custGeom>
            <a:avLst/>
            <a:gdLst/>
            <a:ahLst/>
            <a:cxnLst/>
            <a:rect l="0" t="0" r="r" b="b"/>
            <a:pathLst>
              <a:path w="354756" h="409638">
                <a:moveTo>
                  <a:pt x="177378" y="0"/>
                </a:moveTo>
                <a:lnTo>
                  <a:pt x="354756" y="102410"/>
                </a:lnTo>
                <a:lnTo>
                  <a:pt x="354756" y="307229"/>
                </a:lnTo>
                <a:lnTo>
                  <a:pt x="177378" y="409638"/>
                </a:lnTo>
                <a:lnTo>
                  <a:pt x="0" y="307229"/>
                </a:lnTo>
                <a:lnTo>
                  <a:pt x="0" y="102410"/>
                </a:lnTo>
                <a:close/>
              </a:path>
            </a:pathLst>
          </a:custGeom>
          <a:noFill/>
          <a:ln w="6350">
            <a:solidFill>
              <a:schemeClr val="tx1">
                <a:alpha val="14999"/>
              </a:schemeClr>
            </a:solidFill>
            <a:miter lim="800000"/>
          </a:ln>
        </p:spPr>
        <p:txBody>
          <a:bodyPr vert="horz" lIns="45719" rIns="45719" rtlCol="0" anchor="ctr"/>
          <a:lstStyle/>
          <a:p>
            <a:endParaRPr lang="en-US" dirty="0"/>
          </a:p>
        </p:txBody>
      </p:sp>
      <p:sp>
        <p:nvSpPr>
          <p:cNvPr id="5" name="Title 8"/>
          <p:cNvSpPr>
            <a:spLocks noGrp="1"/>
          </p:cNvSpPr>
          <p:nvPr>
            <p:ph type="title" idx="2" hasCustomPrompt="1"/>
          </p:nvPr>
        </p:nvSpPr>
        <p:spPr>
          <a:xfrm>
            <a:off x="1143000" y="762000"/>
            <a:ext cx="3813162" cy="857250"/>
          </a:xfrm>
        </p:spPr>
        <p:txBody>
          <a:bodyPr vert="horz" tIns="0" rtlCol="0" anchor="t"/>
          <a:lstStyle>
            <a:lvl1pPr lvl="0">
              <a:lnSpc>
                <a:spcPct val="100000"/>
              </a:lnSpc>
              <a:defRPr lang="en-US" sz="2800" b="1" dirty="0">
                <a:latin typeface="+mj-lt"/>
              </a:defRPr>
            </a:lvl1pPr>
          </a:lstStyle>
          <a:p>
            <a:r>
              <a:rPr lang="en-US" dirty="0"/>
              <a:t>ADD TITLE</a:t>
            </a:r>
            <a:endParaRPr lang="en-US" dirty="0"/>
          </a:p>
        </p:txBody>
      </p:sp>
      <p:sp>
        <p:nvSpPr>
          <p:cNvPr id="6" name="Content Placeholder 5"/>
          <p:cNvSpPr/>
          <p:nvPr>
            <p:ph idx="3" hasCustomPrompt="1"/>
          </p:nvPr>
        </p:nvSpPr>
        <p:spPr>
          <a:xfrm>
            <a:off x="1143000" y="1771650"/>
            <a:ext cx="3813162" cy="2667000"/>
          </a:xfrm>
          <a:prstGeom prst="rect">
            <a:avLst/>
          </a:prstGeom>
          <a:noFill/>
          <a:ln>
            <a:noFill/>
          </a:ln>
        </p:spPr>
        <p:txBody>
          <a:bodyPr vert="horz" lIns="0" tIns="0" rIns="0" bIns="0" rtlCol="0">
            <a:noAutofit/>
          </a:bodyPr>
          <a:lstStyle>
            <a:lvl1pPr lvl="0">
              <a:lnSpc>
                <a:spcPct val="150000"/>
              </a:lnSpc>
              <a:defRPr lang="en-US" sz="1000" b="0" dirty="0">
                <a:latin typeface="+mn-lt"/>
              </a:defRPr>
            </a:lvl1pPr>
            <a:lvl2pPr lvl="1">
              <a:lnSpc>
                <a:spcPct val="150000"/>
              </a:lnSpc>
              <a:defRPr lang="en-US" sz="1000" b="0" dirty="0">
                <a:latin typeface="+mn-lt"/>
              </a:defRPr>
            </a:lvl2pPr>
            <a:lvl3pPr lvl="2">
              <a:lnSpc>
                <a:spcPct val="150000"/>
              </a:lnSpc>
              <a:defRPr lang="en-US" sz="1000" b="0" dirty="0">
                <a:latin typeface="+mn-lt"/>
              </a:defRPr>
            </a:lvl3pPr>
            <a:lvl4pPr lvl="3">
              <a:lnSpc>
                <a:spcPct val="150000"/>
              </a:lnSpc>
              <a:defRPr lang="en-US" sz="1000" b="0" dirty="0">
                <a:latin typeface="+mn-lt"/>
              </a:defRPr>
            </a:lvl4pPr>
            <a:lvl5pPr lvl="4">
              <a:lnSpc>
                <a:spcPct val="150000"/>
              </a:lnSpc>
              <a:defRPr lang="en-US" sz="1000" b="0" dirty="0">
                <a:latin typeface="+mn-lt"/>
              </a:defRPr>
            </a:lvl5pPr>
          </a:lstStyle>
          <a:p>
            <a:pPr lvl="0"/>
            <a:r>
              <a:rPr lang="en-US" dirty="0"/>
              <a:t>Write here subtitle</a:t>
            </a:r>
            <a:endParaRPr lang="en-US" dirty="0"/>
          </a:p>
          <a:p>
            <a:pPr lvl="1"/>
            <a:r>
              <a:rPr lang="en-US" dirty="0"/>
              <a:t>Write here subtitle</a:t>
            </a:r>
            <a:endParaRPr lang="en-US" dirty="0"/>
          </a:p>
          <a:p>
            <a:pPr lvl="2"/>
            <a:r>
              <a:rPr lang="en-US" dirty="0"/>
              <a:t>Write here text</a:t>
            </a:r>
            <a:endParaRPr lang="en-US" dirty="0"/>
          </a:p>
          <a:p>
            <a:pPr lvl="3"/>
            <a:r>
              <a:rPr lang="en-US" dirty="0"/>
              <a:t>Write here text</a:t>
            </a:r>
            <a:endParaRPr lang="en-US" dirty="0"/>
          </a:p>
          <a:p>
            <a:pPr lvl="4"/>
            <a:r>
              <a:rPr lang="en-US" dirty="0"/>
              <a:t>Write here text </a:t>
            </a:r>
            <a:endParaRPr lang="en-US" dirty="0"/>
          </a:p>
        </p:txBody>
      </p:sp>
      <p:sp>
        <p:nvSpPr>
          <p:cNvPr id="7" name="Date Placeholder 1"/>
          <p:cNvSpPr>
            <a:spLocks noGrp="1"/>
          </p:cNvSpPr>
          <p:nvPr>
            <p:ph type="dt" sz="half" idx="4"/>
          </p:nvPr>
        </p:nvSpPr>
        <p:spPr>
          <a:xfrm>
            <a:off x="762000" y="4695033"/>
            <a:ext cx="1639570" cy="285750"/>
          </a:xfrm>
          <a:prstGeom prst="rect">
            <a:avLst/>
          </a:prstGeom>
        </p:spPr>
        <p:txBody>
          <a:bodyPr vert="horz" lIns="91440" tIns="45720" rIns="91440" bIns="45720" rtlCol="0" anchor="ctr"/>
          <a:lstStyle>
            <a:lvl1pPr lvl="0" algn="l">
              <a:defRPr lang="en-US" sz="600" b="0" i="0" dirty="0">
                <a:solidFill>
                  <a:schemeClr val="bg1">
                    <a:lumMod val="50000"/>
                  </a:schemeClr>
                </a:solidFill>
                <a:latin typeface="+mn-lt"/>
              </a:defRPr>
            </a:lvl1pPr>
          </a:lstStyle>
          <a:p>
            <a:r>
              <a:rPr lang="en-US" dirty="0"/>
              <a:t>Date</a:t>
            </a:r>
            <a:endParaRPr lang="en-US" dirty="0"/>
          </a:p>
        </p:txBody>
      </p:sp>
      <p:sp>
        <p:nvSpPr>
          <p:cNvPr id="8" name="Footer Placeholder 1"/>
          <p:cNvSpPr>
            <a:spLocks noGrp="1"/>
          </p:cNvSpPr>
          <p:nvPr>
            <p:ph type="ftr" sz="quarter" idx="5"/>
          </p:nvPr>
        </p:nvSpPr>
        <p:spPr>
          <a:xfrm>
            <a:off x="2495550" y="4686300"/>
            <a:ext cx="5181600" cy="285750"/>
          </a:xfrm>
          <a:prstGeom prst="rect">
            <a:avLst/>
          </a:prstGeom>
        </p:spPr>
        <p:txBody>
          <a:bodyPr vert="horz" lIns="91440" tIns="45720" rIns="91440" bIns="45720" rtlCol="0" anchor="ctr"/>
          <a:lstStyle>
            <a:lvl1pPr lvl="0" algn="ctr">
              <a:defRPr lang="en-US" sz="600" b="0" i="0" dirty="0">
                <a:solidFill>
                  <a:schemeClr val="bg1">
                    <a:lumMod val="50000"/>
                  </a:schemeClr>
                </a:solidFill>
                <a:latin typeface="+mn-lt"/>
              </a:defRPr>
            </a:lvl1pPr>
          </a:lstStyle>
          <a:p>
            <a:r>
              <a:rPr lang="en-US" dirty="0"/>
              <a:t>Footer</a:t>
            </a:r>
            <a:endParaRPr lang="en-US" dirty="0"/>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Section Divider">
    <p:spTree>
      <p:nvGrpSpPr>
        <p:cNvPr id="1" name=""/>
        <p:cNvGrpSpPr/>
        <p:nvPr/>
      </p:nvGrpSpPr>
      <p:grpSpPr>
        <a:xfrm>
          <a:off x="0" y="0"/>
          <a:ext cx="0" cy="0"/>
          <a:chOff x="0" y="0"/>
          <a:chExt cx="0" cy="0"/>
        </a:xfrm>
      </p:grpSpPr>
      <p:sp>
        <p:nvSpPr>
          <p:cNvPr id="2" name="Slide Number Placeholder 2"/>
          <p:cNvSpPr>
            <a:spLocks noGrp="1"/>
          </p:cNvSpPr>
          <p:nvPr>
            <p:ph type="sldNum" sz="quarter"/>
          </p:nvPr>
        </p:nvSpPr>
        <p:spPr/>
        <p:txBody>
          <a:bodyPr rtlCol="0"/>
          <a:lstStyle/>
          <a:p>
            <a:fld id="{1BAD85F7-39CA-4236-865B-61D706659018}" type="slidenum">
              <a:rPr/>
            </a:fld>
            <a:endParaRPr lang="en-US" dirty="0"/>
          </a:p>
        </p:txBody>
      </p:sp>
      <p:sp>
        <p:nvSpPr>
          <p:cNvPr id="3" name="Picture Placeholder 5"/>
          <p:cNvSpPr>
            <a:spLocks noGrp="1"/>
          </p:cNvSpPr>
          <p:nvPr>
            <p:ph type="pic" idx="1" hasCustomPrompt="1"/>
          </p:nvPr>
        </p:nvSpPr>
        <p:spPr>
          <a:xfrm>
            <a:off x="4417387" y="-15685"/>
            <a:ext cx="4740016" cy="4299094"/>
          </a:xfrm>
          <a:custGeom>
            <a:avLst/>
            <a:gdLst/>
            <a:ahLst/>
            <a:cxnLst/>
            <a:rect l="0" t="0" r="r" b="b"/>
            <a:pathLst>
              <a:path w="6320023" h="5732125">
                <a:moveTo>
                  <a:pt x="6312796" y="24755"/>
                </a:moveTo>
                <a:lnTo>
                  <a:pt x="6320023" y="31978"/>
                </a:lnTo>
                <a:cubicBezTo>
                  <a:pt x="6316081" y="705838"/>
                  <a:pt x="6312139" y="4132043"/>
                  <a:pt x="6308197" y="4805905"/>
                </a:cubicBezTo>
                <a:lnTo>
                  <a:pt x="2805290" y="5732126"/>
                </a:lnTo>
                <a:lnTo>
                  <a:pt x="0" y="2926839"/>
                </a:lnTo>
                <a:lnTo>
                  <a:pt x="789066" y="0"/>
                </a:lnTo>
                <a:lnTo>
                  <a:pt x="6312796" y="24755"/>
                </a:lnTo>
                <a:close/>
              </a:path>
            </a:pathLst>
          </a:custGeom>
          <a:noFill/>
        </p:spPr>
        <p:txBody>
          <a:bodyPr vert="horz" wrap="square" rtlCol="0" anchor="ctr">
            <a:noAutofit/>
          </a:bodyPr>
          <a:lstStyle>
            <a:lvl1pPr lvl="0" algn="ctr">
              <a:defRPr lang="en-US" sz="1200" baseline="0" dirty="0"/>
            </a:lvl1pPr>
          </a:lstStyle>
          <a:p>
            <a:r>
              <a:rPr lang="en-US" dirty="0"/>
              <a:t>Drag / Drop image</a:t>
            </a:r>
            <a:endParaRPr lang="en-US" dirty="0"/>
          </a:p>
        </p:txBody>
      </p:sp>
      <p:sp>
        <p:nvSpPr>
          <p:cNvPr id="4" name="Title 1"/>
          <p:cNvSpPr>
            <a:spLocks noGrp="1"/>
          </p:cNvSpPr>
          <p:nvPr>
            <p:ph type="title" idx="2" hasCustomPrompt="1"/>
          </p:nvPr>
        </p:nvSpPr>
        <p:spPr>
          <a:xfrm>
            <a:off x="1143000" y="762000"/>
            <a:ext cx="3144431" cy="857250"/>
          </a:xfrm>
        </p:spPr>
        <p:txBody>
          <a:bodyPr vert="horz" rtlCol="0" anchor="b"/>
          <a:lstStyle>
            <a:lvl1pPr lvl="0">
              <a:lnSpc>
                <a:spcPct val="100000"/>
              </a:lnSpc>
              <a:defRPr lang="en-US" sz="2800" b="1" dirty="0">
                <a:latin typeface="+mj-lt"/>
              </a:defRPr>
            </a:lvl1pPr>
          </a:lstStyle>
          <a:p>
            <a:r>
              <a:rPr lang="en-US" dirty="0"/>
              <a:t>ADD SECTION TITLE</a:t>
            </a:r>
            <a:endParaRPr lang="en-US" dirty="0"/>
          </a:p>
        </p:txBody>
      </p:sp>
      <p:sp>
        <p:nvSpPr>
          <p:cNvPr id="5" name="Shape 22"/>
          <p:cNvSpPr/>
          <p:nvPr userDrawn="1"/>
        </p:nvSpPr>
        <p:spPr>
          <a:xfrm>
            <a:off x="570882" y="4502988"/>
            <a:ext cx="266067" cy="307228"/>
          </a:xfrm>
          <a:custGeom>
            <a:avLst/>
            <a:gdLst/>
            <a:ahLst/>
            <a:cxnLst/>
            <a:rect l="0" t="0" r="r" b="b"/>
            <a:pathLst>
              <a:path w="354756" h="409638">
                <a:moveTo>
                  <a:pt x="177378" y="0"/>
                </a:moveTo>
                <a:lnTo>
                  <a:pt x="354756" y="102410"/>
                </a:lnTo>
                <a:lnTo>
                  <a:pt x="354756" y="307229"/>
                </a:lnTo>
                <a:lnTo>
                  <a:pt x="177378" y="409638"/>
                </a:lnTo>
                <a:lnTo>
                  <a:pt x="0" y="307229"/>
                </a:lnTo>
                <a:lnTo>
                  <a:pt x="0" y="102410"/>
                </a:lnTo>
                <a:close/>
              </a:path>
            </a:pathLst>
          </a:custGeom>
          <a:noFill/>
          <a:ln w="6350">
            <a:solidFill>
              <a:schemeClr val="tx1">
                <a:alpha val="14999"/>
              </a:schemeClr>
            </a:solidFill>
            <a:miter lim="800000"/>
          </a:ln>
        </p:spPr>
        <p:txBody>
          <a:bodyPr vert="horz" lIns="45719" rIns="45719" rtlCol="0" anchor="ctr"/>
          <a:lstStyle/>
          <a:p>
            <a:endParaRPr lang="en-US" dirty="0"/>
          </a:p>
        </p:txBody>
      </p:sp>
      <p:sp>
        <p:nvSpPr>
          <p:cNvPr id="6" name="Text Placeholder 7"/>
          <p:cNvSpPr>
            <a:spLocks noGrp="1"/>
          </p:cNvSpPr>
          <p:nvPr>
            <p:ph type="body" idx="3" hasCustomPrompt="1"/>
          </p:nvPr>
        </p:nvSpPr>
        <p:spPr>
          <a:xfrm>
            <a:off x="1143000" y="2445543"/>
            <a:ext cx="3144431" cy="1619250"/>
          </a:xfrm>
        </p:spPr>
        <p:txBody>
          <a:bodyPr vert="horz" rtlCol="0">
            <a:noAutofit/>
          </a:bodyPr>
          <a:lstStyle>
            <a:lvl1pPr lvl="0">
              <a:lnSpc>
                <a:spcPct val="100000"/>
              </a:lnSpc>
              <a:defRPr lang="en-US" sz="2000" dirty="0">
                <a:latin typeface="Open Sans"/>
              </a:defRPr>
            </a:lvl1pPr>
            <a:lvl2pPr lvl="1">
              <a:lnSpc>
                <a:spcPct val="100000"/>
              </a:lnSpc>
              <a:defRPr lang="en-US" sz="2800" dirty="0">
                <a:latin typeface="Open Sans"/>
              </a:defRPr>
            </a:lvl2pPr>
            <a:lvl3pPr lvl="2">
              <a:lnSpc>
                <a:spcPct val="100000"/>
              </a:lnSpc>
              <a:defRPr lang="en-US" sz="2800" dirty="0">
                <a:latin typeface="Open Sans"/>
              </a:defRPr>
            </a:lvl3pPr>
            <a:lvl4pPr lvl="3">
              <a:lnSpc>
                <a:spcPct val="100000"/>
              </a:lnSpc>
              <a:defRPr lang="en-US" sz="2800" dirty="0">
                <a:latin typeface="Open Sans"/>
              </a:defRPr>
            </a:lvl4pPr>
            <a:lvl5pPr lvl="4">
              <a:lnSpc>
                <a:spcPct val="100000"/>
              </a:lnSpc>
              <a:defRPr lang="en-US" sz="2800" dirty="0">
                <a:latin typeface="Open Sans"/>
              </a:defRPr>
            </a:lvl5pPr>
          </a:lstStyle>
          <a:p>
            <a:pPr>
              <a:lnSpc>
                <a:spcPct val="130000"/>
              </a:lnSpc>
            </a:pPr>
            <a:r>
              <a:rPr lang="en-US" dirty="0"/>
              <a:t>Add subtitle</a:t>
            </a:r>
            <a:endParaRPr lang="en-US" dirty="0"/>
          </a:p>
        </p:txBody>
      </p:sp>
      <p:sp>
        <p:nvSpPr>
          <p:cNvPr id="7" name="Date Placeholder 1"/>
          <p:cNvSpPr>
            <a:spLocks noGrp="1"/>
          </p:cNvSpPr>
          <p:nvPr>
            <p:ph type="dt" sz="half" idx="4"/>
          </p:nvPr>
        </p:nvSpPr>
        <p:spPr>
          <a:xfrm>
            <a:off x="762000" y="4695033"/>
            <a:ext cx="1639570" cy="285750"/>
          </a:xfrm>
          <a:prstGeom prst="rect">
            <a:avLst/>
          </a:prstGeom>
        </p:spPr>
        <p:txBody>
          <a:bodyPr vert="horz" lIns="91440" tIns="45720" rIns="91440" bIns="45720" rtlCol="0" anchor="ctr"/>
          <a:lstStyle>
            <a:lvl1pPr lvl="0" algn="l">
              <a:defRPr lang="en-US" sz="600" b="0" i="0" dirty="0">
                <a:solidFill>
                  <a:schemeClr val="bg1">
                    <a:lumMod val="50000"/>
                  </a:schemeClr>
                </a:solidFill>
                <a:latin typeface="+mn-lt"/>
              </a:defRPr>
            </a:lvl1pPr>
          </a:lstStyle>
          <a:p>
            <a:r>
              <a:rPr lang="en-US" dirty="0"/>
              <a:t>Date</a:t>
            </a:r>
            <a:endParaRPr lang="en-US" dirty="0"/>
          </a:p>
        </p:txBody>
      </p:sp>
      <p:sp>
        <p:nvSpPr>
          <p:cNvPr id="8" name="Footer Placeholder 1"/>
          <p:cNvSpPr>
            <a:spLocks noGrp="1"/>
          </p:cNvSpPr>
          <p:nvPr>
            <p:ph type="ftr" sz="quarter" idx="5"/>
          </p:nvPr>
        </p:nvSpPr>
        <p:spPr>
          <a:xfrm>
            <a:off x="2495550" y="4686300"/>
            <a:ext cx="5181600" cy="285750"/>
          </a:xfrm>
          <a:prstGeom prst="rect">
            <a:avLst/>
          </a:prstGeom>
        </p:spPr>
        <p:txBody>
          <a:bodyPr vert="horz" lIns="91440" tIns="45720" rIns="91440" bIns="45720" rtlCol="0" anchor="ctr"/>
          <a:lstStyle>
            <a:lvl1pPr lvl="0" algn="ctr">
              <a:defRPr lang="en-US" sz="600" b="0" i="0" dirty="0">
                <a:solidFill>
                  <a:schemeClr val="bg1">
                    <a:lumMod val="50000"/>
                  </a:schemeClr>
                </a:solidFill>
                <a:latin typeface="+mn-lt"/>
              </a:defRPr>
            </a:lvl1pPr>
          </a:lstStyle>
          <a:p>
            <a:r>
              <a:rPr lang="en-US" dirty="0"/>
              <a:t>Footer</a:t>
            </a:r>
            <a:endParaRPr lang="en-US" dirty="0"/>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Meet the Team 01">
    <p:spTree>
      <p:nvGrpSpPr>
        <p:cNvPr id="1" name=""/>
        <p:cNvGrpSpPr/>
        <p:nvPr/>
      </p:nvGrpSpPr>
      <p:grpSpPr>
        <a:xfrm>
          <a:off x="0" y="0"/>
          <a:ext cx="0" cy="0"/>
          <a:chOff x="0" y="0"/>
          <a:chExt cx="0" cy="0"/>
        </a:xfrm>
      </p:grpSpPr>
      <p:sp>
        <p:nvSpPr>
          <p:cNvPr id="2" name="Slide Number Placeholder 2"/>
          <p:cNvSpPr>
            <a:spLocks noGrp="1"/>
          </p:cNvSpPr>
          <p:nvPr>
            <p:ph type="sldNum" sz="quarter"/>
          </p:nvPr>
        </p:nvSpPr>
        <p:spPr/>
        <p:txBody>
          <a:bodyPr rtlCol="0"/>
          <a:lstStyle/>
          <a:p>
            <a:fld id="{CE709859-6E83-4B79-B49F-C9CC1CF4890A}" type="slidenum">
              <a:rPr/>
            </a:fld>
            <a:endParaRPr lang="en-US" dirty="0"/>
          </a:p>
        </p:txBody>
      </p:sp>
      <p:sp>
        <p:nvSpPr>
          <p:cNvPr id="3" name="Picture Placeholder 15"/>
          <p:cNvSpPr>
            <a:spLocks noGrp="1"/>
          </p:cNvSpPr>
          <p:nvPr>
            <p:ph type="pic" idx="1" hasCustomPrompt="1"/>
          </p:nvPr>
        </p:nvSpPr>
        <p:spPr>
          <a:xfrm>
            <a:off x="1024533" y="1763004"/>
            <a:ext cx="1709749" cy="1977460"/>
          </a:xfrm>
          <a:custGeom>
            <a:avLst/>
            <a:gdLst/>
            <a:ahLst/>
            <a:cxnLst/>
            <a:rect l="0" t="0" r="r" b="b"/>
            <a:pathLst>
              <a:path w="2279666" h="2636614">
                <a:moveTo>
                  <a:pt x="1897194" y="0"/>
                </a:moveTo>
                <a:lnTo>
                  <a:pt x="2279666" y="662462"/>
                </a:lnTo>
                <a:lnTo>
                  <a:pt x="1897194" y="1324923"/>
                </a:lnTo>
                <a:lnTo>
                  <a:pt x="1529890" y="1974153"/>
                </a:lnTo>
                <a:lnTo>
                  <a:pt x="1147418" y="2636614"/>
                </a:lnTo>
                <a:lnTo>
                  <a:pt x="382473" y="2636614"/>
                </a:lnTo>
                <a:lnTo>
                  <a:pt x="0" y="1974153"/>
                </a:lnTo>
                <a:lnTo>
                  <a:pt x="382473" y="1311692"/>
                </a:lnTo>
                <a:lnTo>
                  <a:pt x="749777" y="662462"/>
                </a:lnTo>
                <a:lnTo>
                  <a:pt x="1132250" y="1"/>
                </a:lnTo>
                <a:lnTo>
                  <a:pt x="1897194" y="0"/>
                </a:lnTo>
                <a:close/>
              </a:path>
            </a:pathLst>
          </a:custGeom>
          <a:noFill/>
        </p:spPr>
        <p:txBody>
          <a:bodyPr vert="horz" wrap="square" rtlCol="0" anchor="ctr">
            <a:noAutofit/>
          </a:bodyPr>
          <a:lstStyle>
            <a:lvl1pPr lvl="0" algn="ctr">
              <a:defRPr lang="en-US" sz="1200" baseline="0" dirty="0"/>
            </a:lvl1pPr>
          </a:lstStyle>
          <a:p>
            <a:r>
              <a:rPr lang="en-US" dirty="0"/>
              <a:t>Drag / Drop image</a:t>
            </a:r>
            <a:endParaRPr lang="en-US" dirty="0"/>
          </a:p>
        </p:txBody>
      </p:sp>
      <p:sp>
        <p:nvSpPr>
          <p:cNvPr id="4" name="Picture Placeholder 17"/>
          <p:cNvSpPr>
            <a:spLocks noGrp="1"/>
          </p:cNvSpPr>
          <p:nvPr>
            <p:ph type="pic" idx="2" hasCustomPrompt="1"/>
          </p:nvPr>
        </p:nvSpPr>
        <p:spPr>
          <a:xfrm>
            <a:off x="2862250" y="1763004"/>
            <a:ext cx="1709749" cy="1977460"/>
          </a:xfrm>
          <a:custGeom>
            <a:avLst/>
            <a:gdLst/>
            <a:ahLst/>
            <a:cxnLst/>
            <a:rect l="0" t="0" r="r" b="b"/>
            <a:pathLst>
              <a:path w="2279666" h="2636614">
                <a:moveTo>
                  <a:pt x="1897194" y="0"/>
                </a:moveTo>
                <a:lnTo>
                  <a:pt x="2279666" y="662462"/>
                </a:lnTo>
                <a:lnTo>
                  <a:pt x="1897194" y="1324923"/>
                </a:lnTo>
                <a:lnTo>
                  <a:pt x="1529890" y="1974153"/>
                </a:lnTo>
                <a:lnTo>
                  <a:pt x="1147418" y="2636614"/>
                </a:lnTo>
                <a:lnTo>
                  <a:pt x="382473" y="2636614"/>
                </a:lnTo>
                <a:lnTo>
                  <a:pt x="0" y="1974153"/>
                </a:lnTo>
                <a:lnTo>
                  <a:pt x="382473" y="1311692"/>
                </a:lnTo>
                <a:lnTo>
                  <a:pt x="749777" y="662462"/>
                </a:lnTo>
                <a:lnTo>
                  <a:pt x="1132250" y="1"/>
                </a:lnTo>
                <a:lnTo>
                  <a:pt x="1897194" y="0"/>
                </a:lnTo>
                <a:close/>
              </a:path>
            </a:pathLst>
          </a:custGeom>
          <a:noFill/>
        </p:spPr>
        <p:txBody>
          <a:bodyPr vert="horz" wrap="square" rtlCol="0" anchor="ctr">
            <a:noAutofit/>
          </a:bodyPr>
          <a:lstStyle>
            <a:lvl1pPr lvl="0" algn="ctr">
              <a:defRPr lang="en-US" sz="1200" baseline="0" dirty="0"/>
            </a:lvl1pPr>
          </a:lstStyle>
          <a:p>
            <a:r>
              <a:rPr lang="en-US" dirty="0"/>
              <a:t>Drag / Drop image</a:t>
            </a:r>
            <a:endParaRPr lang="en-US" dirty="0"/>
          </a:p>
        </p:txBody>
      </p:sp>
      <p:sp>
        <p:nvSpPr>
          <p:cNvPr id="5" name="Picture Placeholder 18"/>
          <p:cNvSpPr>
            <a:spLocks noGrp="1"/>
          </p:cNvSpPr>
          <p:nvPr>
            <p:ph type="pic" idx="3" hasCustomPrompt="1"/>
          </p:nvPr>
        </p:nvSpPr>
        <p:spPr>
          <a:xfrm>
            <a:off x="4699967" y="1763004"/>
            <a:ext cx="1709749" cy="1977460"/>
          </a:xfrm>
          <a:custGeom>
            <a:avLst/>
            <a:gdLst/>
            <a:ahLst/>
            <a:cxnLst/>
            <a:rect l="0" t="0" r="r" b="b"/>
            <a:pathLst>
              <a:path w="2279666" h="2636614">
                <a:moveTo>
                  <a:pt x="1897194" y="0"/>
                </a:moveTo>
                <a:lnTo>
                  <a:pt x="2279666" y="662462"/>
                </a:lnTo>
                <a:lnTo>
                  <a:pt x="1897194" y="1324923"/>
                </a:lnTo>
                <a:lnTo>
                  <a:pt x="1529890" y="1974153"/>
                </a:lnTo>
                <a:lnTo>
                  <a:pt x="1147418" y="2636614"/>
                </a:lnTo>
                <a:lnTo>
                  <a:pt x="382473" y="2636614"/>
                </a:lnTo>
                <a:lnTo>
                  <a:pt x="0" y="1974153"/>
                </a:lnTo>
                <a:lnTo>
                  <a:pt x="382473" y="1311692"/>
                </a:lnTo>
                <a:lnTo>
                  <a:pt x="749777" y="662462"/>
                </a:lnTo>
                <a:lnTo>
                  <a:pt x="1132250" y="1"/>
                </a:lnTo>
                <a:lnTo>
                  <a:pt x="1897194" y="0"/>
                </a:lnTo>
                <a:close/>
              </a:path>
            </a:pathLst>
          </a:custGeom>
          <a:noFill/>
        </p:spPr>
        <p:txBody>
          <a:bodyPr vert="horz" wrap="square" rtlCol="0" anchor="ctr">
            <a:noAutofit/>
          </a:bodyPr>
          <a:lstStyle>
            <a:lvl1pPr lvl="0" algn="ctr">
              <a:defRPr lang="en-US" sz="1200" baseline="0" dirty="0"/>
            </a:lvl1pPr>
          </a:lstStyle>
          <a:p>
            <a:r>
              <a:rPr lang="en-US" dirty="0"/>
              <a:t>Drag / Drop image</a:t>
            </a:r>
            <a:endParaRPr lang="en-US" dirty="0"/>
          </a:p>
        </p:txBody>
      </p:sp>
      <p:sp>
        <p:nvSpPr>
          <p:cNvPr id="6" name="Picture Placeholder 19"/>
          <p:cNvSpPr>
            <a:spLocks noGrp="1"/>
          </p:cNvSpPr>
          <p:nvPr>
            <p:ph type="pic" idx="4" hasCustomPrompt="1"/>
          </p:nvPr>
        </p:nvSpPr>
        <p:spPr>
          <a:xfrm>
            <a:off x="6537684" y="1763004"/>
            <a:ext cx="1709749" cy="1977460"/>
          </a:xfrm>
          <a:custGeom>
            <a:avLst/>
            <a:gdLst/>
            <a:ahLst/>
            <a:cxnLst/>
            <a:rect l="0" t="0" r="r" b="b"/>
            <a:pathLst>
              <a:path w="2279666" h="2636614">
                <a:moveTo>
                  <a:pt x="1897194" y="0"/>
                </a:moveTo>
                <a:lnTo>
                  <a:pt x="2279666" y="662462"/>
                </a:lnTo>
                <a:lnTo>
                  <a:pt x="1897194" y="1324923"/>
                </a:lnTo>
                <a:lnTo>
                  <a:pt x="1529890" y="1974153"/>
                </a:lnTo>
                <a:lnTo>
                  <a:pt x="1147418" y="2636614"/>
                </a:lnTo>
                <a:lnTo>
                  <a:pt x="382473" y="2636614"/>
                </a:lnTo>
                <a:lnTo>
                  <a:pt x="0" y="1974153"/>
                </a:lnTo>
                <a:lnTo>
                  <a:pt x="382473" y="1311692"/>
                </a:lnTo>
                <a:lnTo>
                  <a:pt x="749777" y="662462"/>
                </a:lnTo>
                <a:lnTo>
                  <a:pt x="1132250" y="1"/>
                </a:lnTo>
                <a:lnTo>
                  <a:pt x="1897194" y="0"/>
                </a:lnTo>
                <a:close/>
              </a:path>
            </a:pathLst>
          </a:custGeom>
          <a:noFill/>
        </p:spPr>
        <p:txBody>
          <a:bodyPr vert="horz" wrap="square" rtlCol="0" anchor="ctr">
            <a:noAutofit/>
          </a:bodyPr>
          <a:lstStyle>
            <a:lvl1pPr lvl="0" algn="ctr">
              <a:defRPr lang="en-US" sz="1200" baseline="0" dirty="0"/>
            </a:lvl1pPr>
          </a:lstStyle>
          <a:p>
            <a:r>
              <a:rPr lang="en-US" dirty="0"/>
              <a:t>Drag / Drop image</a:t>
            </a:r>
            <a:endParaRPr lang="en-US" dirty="0"/>
          </a:p>
        </p:txBody>
      </p:sp>
      <p:sp>
        <p:nvSpPr>
          <p:cNvPr id="7" name="Title 3"/>
          <p:cNvSpPr>
            <a:spLocks noGrp="1"/>
          </p:cNvSpPr>
          <p:nvPr>
            <p:ph type="title" idx="5" hasCustomPrompt="1"/>
          </p:nvPr>
        </p:nvSpPr>
        <p:spPr>
          <a:xfrm>
            <a:off x="1143000" y="762000"/>
            <a:ext cx="6858000" cy="857250"/>
          </a:xfrm>
        </p:spPr>
        <p:txBody>
          <a:bodyPr vert="horz" rtlCol="0" anchor="b"/>
          <a:lstStyle>
            <a:lvl1pPr lvl="0">
              <a:lnSpc>
                <a:spcPct val="100000"/>
              </a:lnSpc>
              <a:defRPr lang="en-US" sz="2800" b="1" spc="0" dirty="0">
                <a:latin typeface="+mj-lt"/>
              </a:defRPr>
            </a:lvl1pPr>
          </a:lstStyle>
          <a:p>
            <a:r>
              <a:rPr lang="en-US" dirty="0"/>
              <a:t>ADD TITLE</a:t>
            </a:r>
            <a:endParaRPr lang="en-US" dirty="0"/>
          </a:p>
        </p:txBody>
      </p:sp>
      <p:sp>
        <p:nvSpPr>
          <p:cNvPr id="8" name="Shape 22"/>
          <p:cNvSpPr/>
          <p:nvPr userDrawn="1"/>
        </p:nvSpPr>
        <p:spPr>
          <a:xfrm>
            <a:off x="570882" y="4502988"/>
            <a:ext cx="266067" cy="307228"/>
          </a:xfrm>
          <a:custGeom>
            <a:avLst/>
            <a:gdLst/>
            <a:ahLst/>
            <a:cxnLst/>
            <a:rect l="0" t="0" r="r" b="b"/>
            <a:pathLst>
              <a:path w="354756" h="409638">
                <a:moveTo>
                  <a:pt x="177378" y="0"/>
                </a:moveTo>
                <a:lnTo>
                  <a:pt x="354756" y="102410"/>
                </a:lnTo>
                <a:lnTo>
                  <a:pt x="354756" y="307229"/>
                </a:lnTo>
                <a:lnTo>
                  <a:pt x="177378" y="409638"/>
                </a:lnTo>
                <a:lnTo>
                  <a:pt x="0" y="307229"/>
                </a:lnTo>
                <a:lnTo>
                  <a:pt x="0" y="102410"/>
                </a:lnTo>
                <a:close/>
              </a:path>
            </a:pathLst>
          </a:custGeom>
          <a:noFill/>
          <a:ln w="6350">
            <a:solidFill>
              <a:schemeClr val="tx1">
                <a:alpha val="14999"/>
              </a:schemeClr>
            </a:solidFill>
            <a:miter lim="800000"/>
          </a:ln>
        </p:spPr>
        <p:txBody>
          <a:bodyPr vert="horz" lIns="45719" rIns="45719" rtlCol="0" anchor="ctr"/>
          <a:lstStyle/>
          <a:p>
            <a:endParaRPr lang="en-US" dirty="0"/>
          </a:p>
        </p:txBody>
      </p:sp>
      <p:sp>
        <p:nvSpPr>
          <p:cNvPr id="9" name="Text Placeholder 4"/>
          <p:cNvSpPr>
            <a:spLocks noGrp="1"/>
          </p:cNvSpPr>
          <p:nvPr>
            <p:ph type="body" idx="6" hasCustomPrompt="1"/>
          </p:nvPr>
        </p:nvSpPr>
        <p:spPr>
          <a:xfrm>
            <a:off x="1285875" y="3857625"/>
            <a:ext cx="1374822" cy="230833"/>
          </a:xfrm>
        </p:spPr>
        <p:txBody>
          <a:bodyPr vert="horz" rtlCol="0" anchor="t">
            <a:noAutofit/>
          </a:bodyPr>
          <a:lstStyle>
            <a:lvl1pPr lvl="0">
              <a:lnSpc>
                <a:spcPct val="100000"/>
              </a:lnSpc>
              <a:defRPr lang="en-US" sz="1200" cap="all" dirty="0">
                <a:solidFill>
                  <a:schemeClr val="accent1"/>
                </a:solidFill>
                <a:latin typeface="Open Sans-demi_bold"/>
              </a:defRPr>
            </a:lvl1pPr>
            <a:lvl2pPr lvl="1">
              <a:defRPr lang="en-US" sz="1400" b="1" dirty="0">
                <a:solidFill>
                  <a:schemeClr val="accent1"/>
                </a:solidFill>
                <a:latin typeface="+mn-lt"/>
              </a:defRPr>
            </a:lvl2pPr>
            <a:lvl3pPr lvl="2">
              <a:defRPr lang="en-US" sz="1400" b="1" dirty="0">
                <a:solidFill>
                  <a:schemeClr val="accent1"/>
                </a:solidFill>
                <a:latin typeface="+mn-lt"/>
              </a:defRPr>
            </a:lvl3pPr>
            <a:lvl4pPr lvl="3">
              <a:defRPr lang="en-US" sz="1400" b="1" dirty="0">
                <a:solidFill>
                  <a:schemeClr val="accent1"/>
                </a:solidFill>
                <a:latin typeface="+mn-lt"/>
              </a:defRPr>
            </a:lvl4pPr>
            <a:lvl5pPr lvl="4">
              <a:defRPr lang="en-US" sz="1400" b="1" dirty="0">
                <a:solidFill>
                  <a:schemeClr val="accent1"/>
                </a:solidFill>
                <a:latin typeface="+mn-lt"/>
              </a:defRPr>
            </a:lvl5pPr>
          </a:lstStyle>
          <a:p>
            <a:pPr lvl="0"/>
            <a:r>
              <a:rPr lang="en-US" dirty="0"/>
              <a:t>Add Name</a:t>
            </a:r>
            <a:endParaRPr lang="en-US" dirty="0"/>
          </a:p>
        </p:txBody>
      </p:sp>
      <p:sp>
        <p:nvSpPr>
          <p:cNvPr id="10" name="Text Placeholder 4"/>
          <p:cNvSpPr>
            <a:spLocks noGrp="1"/>
          </p:cNvSpPr>
          <p:nvPr>
            <p:ph type="body" idx="7" hasCustomPrompt="1"/>
          </p:nvPr>
        </p:nvSpPr>
        <p:spPr>
          <a:xfrm>
            <a:off x="1285875" y="4067803"/>
            <a:ext cx="1374822" cy="230833"/>
          </a:xfrm>
        </p:spPr>
        <p:txBody>
          <a:bodyPr vert="horz" rtlCol="0" anchor="t">
            <a:noAutofit/>
          </a:bodyPr>
          <a:lstStyle>
            <a:lvl1pPr lvl="0">
              <a:lnSpc>
                <a:spcPct val="100000"/>
              </a:lnSpc>
              <a:defRPr lang="en-US" sz="1000" b="0" cap="all" dirty="0">
                <a:solidFill>
                  <a:schemeClr val="tx1"/>
                </a:solidFill>
                <a:latin typeface="+mn-lt"/>
              </a:defRPr>
            </a:lvl1pPr>
            <a:lvl2pPr lvl="1">
              <a:defRPr lang="en-US" sz="1400" b="1" dirty="0">
                <a:solidFill>
                  <a:schemeClr val="accent1"/>
                </a:solidFill>
                <a:latin typeface="+mn-lt"/>
              </a:defRPr>
            </a:lvl2pPr>
            <a:lvl3pPr lvl="2">
              <a:defRPr lang="en-US" sz="1400" b="1" dirty="0">
                <a:solidFill>
                  <a:schemeClr val="accent1"/>
                </a:solidFill>
                <a:latin typeface="+mn-lt"/>
              </a:defRPr>
            </a:lvl3pPr>
            <a:lvl4pPr lvl="3">
              <a:defRPr lang="en-US" sz="1400" b="1" dirty="0">
                <a:solidFill>
                  <a:schemeClr val="accent1"/>
                </a:solidFill>
                <a:latin typeface="+mn-lt"/>
              </a:defRPr>
            </a:lvl4pPr>
            <a:lvl5pPr lvl="4">
              <a:defRPr lang="en-US" sz="1400" b="1" dirty="0">
                <a:solidFill>
                  <a:schemeClr val="accent1"/>
                </a:solidFill>
                <a:latin typeface="+mn-lt"/>
              </a:defRPr>
            </a:lvl5pPr>
          </a:lstStyle>
          <a:p>
            <a:pPr lvl="0"/>
            <a:r>
              <a:rPr lang="en-US" dirty="0"/>
              <a:t>Add Title</a:t>
            </a:r>
            <a:endParaRPr lang="en-US" dirty="0"/>
          </a:p>
        </p:txBody>
      </p:sp>
      <p:sp>
        <p:nvSpPr>
          <p:cNvPr id="11" name="Text Placeholder 4"/>
          <p:cNvSpPr>
            <a:spLocks noGrp="1"/>
          </p:cNvSpPr>
          <p:nvPr>
            <p:ph type="body" idx="8" hasCustomPrompt="1"/>
          </p:nvPr>
        </p:nvSpPr>
        <p:spPr>
          <a:xfrm>
            <a:off x="3147331" y="3857625"/>
            <a:ext cx="1374822" cy="230833"/>
          </a:xfrm>
        </p:spPr>
        <p:txBody>
          <a:bodyPr vert="horz" rtlCol="0" anchor="t">
            <a:noAutofit/>
          </a:bodyPr>
          <a:lstStyle>
            <a:lvl1pPr lvl="0">
              <a:lnSpc>
                <a:spcPct val="100000"/>
              </a:lnSpc>
              <a:defRPr lang="en-US" sz="1200" cap="all" dirty="0">
                <a:solidFill>
                  <a:schemeClr val="accent1"/>
                </a:solidFill>
                <a:latin typeface="Open Sans-demi_bold"/>
              </a:defRPr>
            </a:lvl1pPr>
            <a:lvl2pPr lvl="1">
              <a:defRPr lang="en-US" sz="1400" b="1" dirty="0">
                <a:solidFill>
                  <a:schemeClr val="accent1"/>
                </a:solidFill>
                <a:latin typeface="+mn-lt"/>
              </a:defRPr>
            </a:lvl2pPr>
            <a:lvl3pPr lvl="2">
              <a:defRPr lang="en-US" sz="1400" b="1" dirty="0">
                <a:solidFill>
                  <a:schemeClr val="accent1"/>
                </a:solidFill>
                <a:latin typeface="+mn-lt"/>
              </a:defRPr>
            </a:lvl3pPr>
            <a:lvl4pPr lvl="3">
              <a:defRPr lang="en-US" sz="1400" b="1" dirty="0">
                <a:solidFill>
                  <a:schemeClr val="accent1"/>
                </a:solidFill>
                <a:latin typeface="+mn-lt"/>
              </a:defRPr>
            </a:lvl4pPr>
            <a:lvl5pPr lvl="4">
              <a:defRPr lang="en-US" sz="1400" b="1" dirty="0">
                <a:solidFill>
                  <a:schemeClr val="accent1"/>
                </a:solidFill>
                <a:latin typeface="+mn-lt"/>
              </a:defRPr>
            </a:lvl5pPr>
          </a:lstStyle>
          <a:p>
            <a:pPr lvl="0"/>
            <a:r>
              <a:rPr lang="en-US" dirty="0"/>
              <a:t>Add Name</a:t>
            </a:r>
            <a:endParaRPr lang="en-US" dirty="0"/>
          </a:p>
        </p:txBody>
      </p:sp>
      <p:sp>
        <p:nvSpPr>
          <p:cNvPr id="12" name="Text Placeholder 4"/>
          <p:cNvSpPr>
            <a:spLocks noGrp="1"/>
          </p:cNvSpPr>
          <p:nvPr>
            <p:ph type="body" idx="9" hasCustomPrompt="1"/>
          </p:nvPr>
        </p:nvSpPr>
        <p:spPr>
          <a:xfrm>
            <a:off x="3147331" y="4067803"/>
            <a:ext cx="1374822" cy="230833"/>
          </a:xfrm>
        </p:spPr>
        <p:txBody>
          <a:bodyPr vert="horz" rtlCol="0" anchor="t">
            <a:noAutofit/>
          </a:bodyPr>
          <a:lstStyle>
            <a:lvl1pPr lvl="0">
              <a:lnSpc>
                <a:spcPct val="100000"/>
              </a:lnSpc>
              <a:defRPr lang="en-US" sz="1000" b="0" cap="all" dirty="0">
                <a:solidFill>
                  <a:schemeClr val="tx1"/>
                </a:solidFill>
                <a:latin typeface="+mn-lt"/>
              </a:defRPr>
            </a:lvl1pPr>
            <a:lvl2pPr lvl="1">
              <a:defRPr lang="en-US" sz="1400" b="1" dirty="0">
                <a:solidFill>
                  <a:schemeClr val="accent1"/>
                </a:solidFill>
                <a:latin typeface="+mn-lt"/>
              </a:defRPr>
            </a:lvl2pPr>
            <a:lvl3pPr lvl="2">
              <a:defRPr lang="en-US" sz="1400" b="1" dirty="0">
                <a:solidFill>
                  <a:schemeClr val="accent1"/>
                </a:solidFill>
                <a:latin typeface="+mn-lt"/>
              </a:defRPr>
            </a:lvl3pPr>
            <a:lvl4pPr lvl="3">
              <a:defRPr lang="en-US" sz="1400" b="1" dirty="0">
                <a:solidFill>
                  <a:schemeClr val="accent1"/>
                </a:solidFill>
                <a:latin typeface="+mn-lt"/>
              </a:defRPr>
            </a:lvl4pPr>
            <a:lvl5pPr lvl="4">
              <a:defRPr lang="en-US" sz="1400" b="1" dirty="0">
                <a:solidFill>
                  <a:schemeClr val="accent1"/>
                </a:solidFill>
                <a:latin typeface="+mn-lt"/>
              </a:defRPr>
            </a:lvl5pPr>
          </a:lstStyle>
          <a:p>
            <a:pPr lvl="0"/>
            <a:r>
              <a:rPr lang="en-US" dirty="0"/>
              <a:t>Add Title</a:t>
            </a:r>
            <a:endParaRPr lang="en-US" dirty="0"/>
          </a:p>
        </p:txBody>
      </p:sp>
      <p:sp>
        <p:nvSpPr>
          <p:cNvPr id="13" name="Text Placeholder 4"/>
          <p:cNvSpPr>
            <a:spLocks noGrp="1"/>
          </p:cNvSpPr>
          <p:nvPr>
            <p:ph type="body" idx="10" hasCustomPrompt="1"/>
          </p:nvPr>
        </p:nvSpPr>
        <p:spPr>
          <a:xfrm>
            <a:off x="4988163" y="3857625"/>
            <a:ext cx="1374822" cy="230833"/>
          </a:xfrm>
        </p:spPr>
        <p:txBody>
          <a:bodyPr vert="horz" rtlCol="0" anchor="t">
            <a:noAutofit/>
          </a:bodyPr>
          <a:lstStyle>
            <a:lvl1pPr lvl="0">
              <a:defRPr lang="en-US" sz="1200" cap="all" dirty="0">
                <a:solidFill>
                  <a:schemeClr val="accent1"/>
                </a:solidFill>
                <a:latin typeface="Open Sans-demi_bold"/>
              </a:defRPr>
            </a:lvl1pPr>
            <a:lvl2pPr lvl="1">
              <a:defRPr lang="en-US" sz="1400" b="1" dirty="0">
                <a:solidFill>
                  <a:schemeClr val="accent1"/>
                </a:solidFill>
                <a:latin typeface="+mn-lt"/>
              </a:defRPr>
            </a:lvl2pPr>
            <a:lvl3pPr lvl="2">
              <a:defRPr lang="en-US" sz="1400" b="1" dirty="0">
                <a:solidFill>
                  <a:schemeClr val="accent1"/>
                </a:solidFill>
                <a:latin typeface="+mn-lt"/>
              </a:defRPr>
            </a:lvl3pPr>
            <a:lvl4pPr lvl="3">
              <a:defRPr lang="en-US" sz="1400" b="1" dirty="0">
                <a:solidFill>
                  <a:schemeClr val="accent1"/>
                </a:solidFill>
                <a:latin typeface="+mn-lt"/>
              </a:defRPr>
            </a:lvl4pPr>
            <a:lvl5pPr lvl="4">
              <a:defRPr lang="en-US" sz="1400" b="1" dirty="0">
                <a:solidFill>
                  <a:schemeClr val="accent1"/>
                </a:solidFill>
                <a:latin typeface="+mn-lt"/>
              </a:defRPr>
            </a:lvl5pPr>
          </a:lstStyle>
          <a:p>
            <a:pPr lvl="0"/>
            <a:r>
              <a:rPr lang="en-US" dirty="0"/>
              <a:t>Add Name</a:t>
            </a:r>
            <a:endParaRPr lang="en-US" dirty="0"/>
          </a:p>
        </p:txBody>
      </p:sp>
      <p:sp>
        <p:nvSpPr>
          <p:cNvPr id="14" name="Text Placeholder 4"/>
          <p:cNvSpPr>
            <a:spLocks noGrp="1"/>
          </p:cNvSpPr>
          <p:nvPr>
            <p:ph type="body" idx="11" hasCustomPrompt="1"/>
          </p:nvPr>
        </p:nvSpPr>
        <p:spPr>
          <a:xfrm>
            <a:off x="4988163" y="4067803"/>
            <a:ext cx="1374822" cy="230833"/>
          </a:xfrm>
        </p:spPr>
        <p:txBody>
          <a:bodyPr vert="horz" rtlCol="0" anchor="t">
            <a:noAutofit/>
          </a:bodyPr>
          <a:lstStyle>
            <a:lvl1pPr lvl="0">
              <a:lnSpc>
                <a:spcPct val="100000"/>
              </a:lnSpc>
              <a:defRPr lang="en-US" sz="1000" b="0" cap="all" dirty="0">
                <a:solidFill>
                  <a:schemeClr val="tx1"/>
                </a:solidFill>
                <a:latin typeface="+mn-lt"/>
              </a:defRPr>
            </a:lvl1pPr>
            <a:lvl2pPr lvl="1">
              <a:defRPr lang="en-US" sz="1400" b="1" dirty="0">
                <a:solidFill>
                  <a:schemeClr val="accent1"/>
                </a:solidFill>
                <a:latin typeface="+mn-lt"/>
              </a:defRPr>
            </a:lvl2pPr>
            <a:lvl3pPr lvl="2">
              <a:defRPr lang="en-US" sz="1400" b="1" dirty="0">
                <a:solidFill>
                  <a:schemeClr val="accent1"/>
                </a:solidFill>
                <a:latin typeface="+mn-lt"/>
              </a:defRPr>
            </a:lvl3pPr>
            <a:lvl4pPr lvl="3">
              <a:defRPr lang="en-US" sz="1400" b="1" dirty="0">
                <a:solidFill>
                  <a:schemeClr val="accent1"/>
                </a:solidFill>
                <a:latin typeface="+mn-lt"/>
              </a:defRPr>
            </a:lvl4pPr>
            <a:lvl5pPr lvl="4">
              <a:defRPr lang="en-US" sz="1400" b="1" dirty="0">
                <a:solidFill>
                  <a:schemeClr val="accent1"/>
                </a:solidFill>
                <a:latin typeface="+mn-lt"/>
              </a:defRPr>
            </a:lvl5pPr>
          </a:lstStyle>
          <a:p>
            <a:pPr lvl="0"/>
            <a:r>
              <a:rPr lang="en-US" dirty="0"/>
              <a:t>Add Title</a:t>
            </a:r>
            <a:endParaRPr lang="en-US" dirty="0"/>
          </a:p>
        </p:txBody>
      </p:sp>
      <p:sp>
        <p:nvSpPr>
          <p:cNvPr id="15" name="Text Placeholder 4"/>
          <p:cNvSpPr>
            <a:spLocks noGrp="1"/>
          </p:cNvSpPr>
          <p:nvPr>
            <p:ph type="body" idx="12" hasCustomPrompt="1"/>
          </p:nvPr>
        </p:nvSpPr>
        <p:spPr>
          <a:xfrm>
            <a:off x="6834151" y="3857625"/>
            <a:ext cx="1374822" cy="230833"/>
          </a:xfrm>
        </p:spPr>
        <p:txBody>
          <a:bodyPr vert="horz" rtlCol="0" anchor="t">
            <a:noAutofit/>
          </a:bodyPr>
          <a:lstStyle>
            <a:lvl1pPr lvl="0">
              <a:lnSpc>
                <a:spcPct val="100000"/>
              </a:lnSpc>
              <a:defRPr lang="en-US" sz="1200" cap="all" dirty="0">
                <a:solidFill>
                  <a:schemeClr val="accent1"/>
                </a:solidFill>
                <a:latin typeface="Open Sans-demi_bold"/>
              </a:defRPr>
            </a:lvl1pPr>
            <a:lvl2pPr lvl="1">
              <a:defRPr lang="en-US" sz="1400" b="1" dirty="0">
                <a:solidFill>
                  <a:schemeClr val="accent1"/>
                </a:solidFill>
                <a:latin typeface="+mn-lt"/>
              </a:defRPr>
            </a:lvl2pPr>
            <a:lvl3pPr lvl="2">
              <a:defRPr lang="en-US" sz="1400" b="1" dirty="0">
                <a:solidFill>
                  <a:schemeClr val="accent1"/>
                </a:solidFill>
                <a:latin typeface="+mn-lt"/>
              </a:defRPr>
            </a:lvl3pPr>
            <a:lvl4pPr lvl="3">
              <a:defRPr lang="en-US" sz="1400" b="1" dirty="0">
                <a:solidFill>
                  <a:schemeClr val="accent1"/>
                </a:solidFill>
                <a:latin typeface="+mn-lt"/>
              </a:defRPr>
            </a:lvl4pPr>
            <a:lvl5pPr lvl="4">
              <a:defRPr lang="en-US" sz="1400" b="1" dirty="0">
                <a:solidFill>
                  <a:schemeClr val="accent1"/>
                </a:solidFill>
                <a:latin typeface="+mn-lt"/>
              </a:defRPr>
            </a:lvl5pPr>
          </a:lstStyle>
          <a:p>
            <a:pPr lvl="0"/>
            <a:r>
              <a:rPr lang="en-US" dirty="0"/>
              <a:t>Add Name</a:t>
            </a:r>
            <a:endParaRPr lang="en-US" dirty="0"/>
          </a:p>
        </p:txBody>
      </p:sp>
      <p:sp>
        <p:nvSpPr>
          <p:cNvPr id="16" name="Text Placeholder 4"/>
          <p:cNvSpPr>
            <a:spLocks noGrp="1"/>
          </p:cNvSpPr>
          <p:nvPr>
            <p:ph type="body" idx="13" hasCustomPrompt="1"/>
          </p:nvPr>
        </p:nvSpPr>
        <p:spPr>
          <a:xfrm>
            <a:off x="6834151" y="4067803"/>
            <a:ext cx="1374822" cy="230833"/>
          </a:xfrm>
        </p:spPr>
        <p:txBody>
          <a:bodyPr vert="horz" rtlCol="0" anchor="t">
            <a:noAutofit/>
          </a:bodyPr>
          <a:lstStyle>
            <a:lvl1pPr lvl="0">
              <a:lnSpc>
                <a:spcPct val="100000"/>
              </a:lnSpc>
              <a:defRPr lang="en-US" sz="1000" b="0" cap="all" dirty="0">
                <a:solidFill>
                  <a:schemeClr val="tx1"/>
                </a:solidFill>
                <a:latin typeface="+mn-lt"/>
              </a:defRPr>
            </a:lvl1pPr>
            <a:lvl2pPr lvl="1">
              <a:defRPr lang="en-US" sz="1400" b="1" dirty="0">
                <a:solidFill>
                  <a:schemeClr val="accent1"/>
                </a:solidFill>
                <a:latin typeface="+mn-lt"/>
              </a:defRPr>
            </a:lvl2pPr>
            <a:lvl3pPr lvl="2">
              <a:defRPr lang="en-US" sz="1400" b="1" dirty="0">
                <a:solidFill>
                  <a:schemeClr val="accent1"/>
                </a:solidFill>
                <a:latin typeface="+mn-lt"/>
              </a:defRPr>
            </a:lvl3pPr>
            <a:lvl4pPr lvl="3">
              <a:defRPr lang="en-US" sz="1400" b="1" dirty="0">
                <a:solidFill>
                  <a:schemeClr val="accent1"/>
                </a:solidFill>
                <a:latin typeface="+mn-lt"/>
              </a:defRPr>
            </a:lvl4pPr>
            <a:lvl5pPr lvl="4">
              <a:defRPr lang="en-US" sz="1400" b="1" dirty="0">
                <a:solidFill>
                  <a:schemeClr val="accent1"/>
                </a:solidFill>
                <a:latin typeface="+mn-lt"/>
              </a:defRPr>
            </a:lvl5pPr>
          </a:lstStyle>
          <a:p>
            <a:pPr lvl="0"/>
            <a:r>
              <a:rPr lang="en-US" dirty="0"/>
              <a:t>Add Title</a:t>
            </a:r>
            <a:endParaRPr lang="en-US" dirty="0"/>
          </a:p>
        </p:txBody>
      </p:sp>
      <p:sp>
        <p:nvSpPr>
          <p:cNvPr id="17" name="Date Placeholder 1"/>
          <p:cNvSpPr>
            <a:spLocks noGrp="1"/>
          </p:cNvSpPr>
          <p:nvPr>
            <p:ph type="dt" sz="half" idx="14"/>
          </p:nvPr>
        </p:nvSpPr>
        <p:spPr>
          <a:xfrm>
            <a:off x="762000" y="4695033"/>
            <a:ext cx="1639570" cy="285750"/>
          </a:xfrm>
          <a:prstGeom prst="rect">
            <a:avLst/>
          </a:prstGeom>
        </p:spPr>
        <p:txBody>
          <a:bodyPr vert="horz" lIns="91440" tIns="45720" rIns="91440" bIns="45720" rtlCol="0" anchor="ctr"/>
          <a:lstStyle>
            <a:lvl1pPr lvl="0" algn="l">
              <a:defRPr lang="en-US" sz="600" b="0" i="0" dirty="0">
                <a:solidFill>
                  <a:schemeClr val="bg1">
                    <a:lumMod val="50000"/>
                  </a:schemeClr>
                </a:solidFill>
                <a:latin typeface="+mn-lt"/>
              </a:defRPr>
            </a:lvl1pPr>
          </a:lstStyle>
          <a:p>
            <a:r>
              <a:rPr lang="en-US" dirty="0"/>
              <a:t>Date</a:t>
            </a:r>
            <a:endParaRPr lang="en-US" dirty="0"/>
          </a:p>
        </p:txBody>
      </p:sp>
      <p:sp>
        <p:nvSpPr>
          <p:cNvPr id="18" name="Footer Placeholder 1"/>
          <p:cNvSpPr>
            <a:spLocks noGrp="1"/>
          </p:cNvSpPr>
          <p:nvPr>
            <p:ph type="ftr" sz="quarter" idx="15"/>
          </p:nvPr>
        </p:nvSpPr>
        <p:spPr>
          <a:xfrm>
            <a:off x="2495550" y="4686300"/>
            <a:ext cx="5181600" cy="285750"/>
          </a:xfrm>
          <a:prstGeom prst="rect">
            <a:avLst/>
          </a:prstGeom>
        </p:spPr>
        <p:txBody>
          <a:bodyPr vert="horz" lIns="91440" tIns="45720" rIns="91440" bIns="45720" rtlCol="0" anchor="ctr"/>
          <a:lstStyle>
            <a:lvl1pPr lvl="0" algn="ctr">
              <a:defRPr lang="en-US" sz="600" b="0" i="0" dirty="0">
                <a:solidFill>
                  <a:schemeClr val="bg1">
                    <a:lumMod val="50000"/>
                  </a:schemeClr>
                </a:solidFill>
                <a:latin typeface="+mn-lt"/>
              </a:defRPr>
            </a:lvl1pPr>
          </a:lstStyle>
          <a:p>
            <a:r>
              <a:rPr lang="en-US" dirty="0"/>
              <a:t>Footer</a:t>
            </a:r>
            <a:endParaRPr lang="en-US" dirty="0"/>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Meet the Team 02">
    <p:spTree>
      <p:nvGrpSpPr>
        <p:cNvPr id="1" name=""/>
        <p:cNvGrpSpPr/>
        <p:nvPr/>
      </p:nvGrpSpPr>
      <p:grpSpPr>
        <a:xfrm>
          <a:off x="0" y="0"/>
          <a:ext cx="0" cy="0"/>
          <a:chOff x="0" y="0"/>
          <a:chExt cx="0" cy="0"/>
        </a:xfrm>
      </p:grpSpPr>
      <p:sp>
        <p:nvSpPr>
          <p:cNvPr id="2" name="Slide Number Placeholder 2"/>
          <p:cNvSpPr>
            <a:spLocks noGrp="1"/>
          </p:cNvSpPr>
          <p:nvPr>
            <p:ph type="sldNum" sz="quarter"/>
          </p:nvPr>
        </p:nvSpPr>
        <p:spPr/>
        <p:txBody>
          <a:bodyPr rtlCol="0"/>
          <a:lstStyle/>
          <a:p>
            <a:fld id="{E7EB0E5A-8617-44E3-B721-68DE2FFEAA15}" type="slidenum">
              <a:rPr/>
            </a:fld>
            <a:endParaRPr lang="en-US" dirty="0"/>
          </a:p>
        </p:txBody>
      </p:sp>
      <p:sp>
        <p:nvSpPr>
          <p:cNvPr id="3" name="Picture Placeholder 9"/>
          <p:cNvSpPr>
            <a:spLocks noGrp="1"/>
          </p:cNvSpPr>
          <p:nvPr>
            <p:ph type="pic" idx="1" hasCustomPrompt="1"/>
          </p:nvPr>
        </p:nvSpPr>
        <p:spPr>
          <a:xfrm>
            <a:off x="0" y="0"/>
            <a:ext cx="9144000" cy="2846070"/>
          </a:xfrm>
          <a:prstGeom prst="rect">
            <a:avLst/>
          </a:prstGeom>
          <a:solidFill>
            <a:schemeClr val="accent1"/>
          </a:solidFill>
        </p:spPr>
        <p:txBody>
          <a:bodyPr vert="horz" wrap="square" rtlCol="0" anchor="ctr">
            <a:noAutofit/>
          </a:bodyPr>
          <a:lstStyle>
            <a:lvl1pPr lvl="0" algn="ctr">
              <a:defRPr lang="en-US" sz="1200" baseline="0" dirty="0"/>
            </a:lvl1pPr>
          </a:lstStyle>
          <a:p>
            <a:r>
              <a:rPr lang="en-US" dirty="0"/>
              <a:t>Drag / Drop image</a:t>
            </a:r>
            <a:endParaRPr lang="en-US" dirty="0"/>
          </a:p>
        </p:txBody>
      </p:sp>
      <p:sp>
        <p:nvSpPr>
          <p:cNvPr id="4" name="Picture Placeholder 9"/>
          <p:cNvSpPr>
            <a:spLocks noGrp="1"/>
          </p:cNvSpPr>
          <p:nvPr>
            <p:ph type="pic" idx="2" hasCustomPrompt="1"/>
          </p:nvPr>
        </p:nvSpPr>
        <p:spPr>
          <a:xfrm>
            <a:off x="1545927" y="2124452"/>
            <a:ext cx="1247380" cy="1440348"/>
          </a:xfrm>
          <a:custGeom>
            <a:avLst/>
            <a:gdLst/>
            <a:ahLst/>
            <a:cxnLst/>
            <a:rect l="0" t="0" r="r" b="b"/>
            <a:pathLst>
              <a:path w="1663174" h="1920465">
                <a:moveTo>
                  <a:pt x="831587" y="0"/>
                </a:moveTo>
                <a:lnTo>
                  <a:pt x="1663174" y="480116"/>
                </a:lnTo>
                <a:lnTo>
                  <a:pt x="1663174" y="1440349"/>
                </a:lnTo>
                <a:lnTo>
                  <a:pt x="831587" y="1920465"/>
                </a:lnTo>
                <a:lnTo>
                  <a:pt x="0" y="1440349"/>
                </a:lnTo>
                <a:lnTo>
                  <a:pt x="0" y="480116"/>
                </a:lnTo>
                <a:close/>
              </a:path>
            </a:pathLst>
          </a:custGeom>
          <a:noFill/>
        </p:spPr>
        <p:txBody>
          <a:bodyPr vert="horz" wrap="square" rtlCol="0" anchor="ctr">
            <a:noAutofit/>
          </a:bodyPr>
          <a:lstStyle>
            <a:lvl1pPr lvl="0" algn="ctr">
              <a:defRPr lang="en-US" sz="1200" baseline="0" dirty="0"/>
            </a:lvl1pPr>
          </a:lstStyle>
          <a:p>
            <a:r>
              <a:rPr lang="en-US" dirty="0"/>
              <a:t>Drag / Drop image</a:t>
            </a:r>
            <a:endParaRPr lang="en-US" dirty="0"/>
          </a:p>
        </p:txBody>
      </p:sp>
      <p:sp>
        <p:nvSpPr>
          <p:cNvPr id="5" name="Picture Placeholder 9"/>
          <p:cNvSpPr>
            <a:spLocks noGrp="1"/>
          </p:cNvSpPr>
          <p:nvPr>
            <p:ph type="pic" idx="3" hasCustomPrompt="1"/>
          </p:nvPr>
        </p:nvSpPr>
        <p:spPr>
          <a:xfrm>
            <a:off x="3948309" y="2124452"/>
            <a:ext cx="1247380" cy="1440348"/>
          </a:xfrm>
          <a:custGeom>
            <a:avLst/>
            <a:gdLst/>
            <a:ahLst/>
            <a:cxnLst/>
            <a:rect l="0" t="0" r="r" b="b"/>
            <a:pathLst>
              <a:path w="1663174" h="1920465">
                <a:moveTo>
                  <a:pt x="831587" y="0"/>
                </a:moveTo>
                <a:lnTo>
                  <a:pt x="1663174" y="480116"/>
                </a:lnTo>
                <a:lnTo>
                  <a:pt x="1663174" y="1440349"/>
                </a:lnTo>
                <a:lnTo>
                  <a:pt x="831587" y="1920465"/>
                </a:lnTo>
                <a:lnTo>
                  <a:pt x="0" y="1440349"/>
                </a:lnTo>
                <a:lnTo>
                  <a:pt x="0" y="480116"/>
                </a:lnTo>
                <a:close/>
              </a:path>
            </a:pathLst>
          </a:custGeom>
          <a:noFill/>
        </p:spPr>
        <p:txBody>
          <a:bodyPr vert="horz" wrap="square" rtlCol="0" anchor="ctr">
            <a:noAutofit/>
          </a:bodyPr>
          <a:lstStyle>
            <a:lvl1pPr lvl="0" algn="ctr">
              <a:defRPr lang="en-US" sz="1200" baseline="0" dirty="0"/>
            </a:lvl1pPr>
          </a:lstStyle>
          <a:p>
            <a:r>
              <a:rPr lang="en-US" dirty="0"/>
              <a:t>Drag / Drop image</a:t>
            </a:r>
            <a:endParaRPr lang="en-US" dirty="0"/>
          </a:p>
        </p:txBody>
      </p:sp>
      <p:sp>
        <p:nvSpPr>
          <p:cNvPr id="6" name="Picture Placeholder 9"/>
          <p:cNvSpPr>
            <a:spLocks noGrp="1"/>
          </p:cNvSpPr>
          <p:nvPr>
            <p:ph type="pic" idx="4" hasCustomPrompt="1"/>
          </p:nvPr>
        </p:nvSpPr>
        <p:spPr>
          <a:xfrm>
            <a:off x="6433690" y="2124452"/>
            <a:ext cx="1247380" cy="1440348"/>
          </a:xfrm>
          <a:custGeom>
            <a:avLst/>
            <a:gdLst/>
            <a:ahLst/>
            <a:cxnLst/>
            <a:rect l="0" t="0" r="r" b="b"/>
            <a:pathLst>
              <a:path w="1663174" h="1920465">
                <a:moveTo>
                  <a:pt x="831587" y="0"/>
                </a:moveTo>
                <a:lnTo>
                  <a:pt x="1663174" y="480116"/>
                </a:lnTo>
                <a:lnTo>
                  <a:pt x="1663174" y="1440349"/>
                </a:lnTo>
                <a:lnTo>
                  <a:pt x="831587" y="1920465"/>
                </a:lnTo>
                <a:lnTo>
                  <a:pt x="0" y="1440349"/>
                </a:lnTo>
                <a:lnTo>
                  <a:pt x="0" y="480116"/>
                </a:lnTo>
                <a:close/>
              </a:path>
            </a:pathLst>
          </a:custGeom>
          <a:noFill/>
        </p:spPr>
        <p:txBody>
          <a:bodyPr vert="horz" wrap="square" rtlCol="0" anchor="ctr">
            <a:noAutofit/>
          </a:bodyPr>
          <a:lstStyle>
            <a:lvl1pPr lvl="0" algn="ctr">
              <a:defRPr lang="en-US" sz="1200" baseline="0" dirty="0"/>
            </a:lvl1pPr>
          </a:lstStyle>
          <a:p>
            <a:r>
              <a:rPr lang="en-US" dirty="0"/>
              <a:t>Drag / Drop image</a:t>
            </a:r>
            <a:endParaRPr lang="en-US" dirty="0"/>
          </a:p>
        </p:txBody>
      </p:sp>
      <p:sp>
        <p:nvSpPr>
          <p:cNvPr id="7" name="Title 3"/>
          <p:cNvSpPr>
            <a:spLocks noGrp="1"/>
          </p:cNvSpPr>
          <p:nvPr>
            <p:ph type="title" idx="5" hasCustomPrompt="1"/>
          </p:nvPr>
        </p:nvSpPr>
        <p:spPr>
          <a:xfrm>
            <a:off x="1143000" y="762000"/>
            <a:ext cx="6858000" cy="857250"/>
          </a:xfrm>
        </p:spPr>
        <p:txBody>
          <a:bodyPr vert="horz" rtlCol="0" anchor="b"/>
          <a:lstStyle>
            <a:lvl1pPr lvl="0">
              <a:defRPr lang="en-US" sz="2800" b="1" dirty="0">
                <a:solidFill>
                  <a:schemeClr val="bg1"/>
                </a:solidFill>
                <a:latin typeface="+mj-lt"/>
              </a:defRPr>
            </a:lvl1pPr>
          </a:lstStyle>
          <a:p>
            <a:r>
              <a:rPr lang="en-US" dirty="0"/>
              <a:t>ADD TITLE</a:t>
            </a:r>
            <a:endParaRPr lang="en-US" dirty="0"/>
          </a:p>
        </p:txBody>
      </p:sp>
      <p:sp>
        <p:nvSpPr>
          <p:cNvPr id="8" name="Shape 22"/>
          <p:cNvSpPr/>
          <p:nvPr userDrawn="1"/>
        </p:nvSpPr>
        <p:spPr>
          <a:xfrm>
            <a:off x="570882" y="4502988"/>
            <a:ext cx="266067" cy="307228"/>
          </a:xfrm>
          <a:custGeom>
            <a:avLst/>
            <a:gdLst/>
            <a:ahLst/>
            <a:cxnLst/>
            <a:rect l="0" t="0" r="r" b="b"/>
            <a:pathLst>
              <a:path w="354756" h="409638">
                <a:moveTo>
                  <a:pt x="177378" y="0"/>
                </a:moveTo>
                <a:lnTo>
                  <a:pt x="354756" y="102410"/>
                </a:lnTo>
                <a:lnTo>
                  <a:pt x="354756" y="307229"/>
                </a:lnTo>
                <a:lnTo>
                  <a:pt x="177378" y="409638"/>
                </a:lnTo>
                <a:lnTo>
                  <a:pt x="0" y="307229"/>
                </a:lnTo>
                <a:lnTo>
                  <a:pt x="0" y="102410"/>
                </a:lnTo>
                <a:close/>
              </a:path>
            </a:pathLst>
          </a:custGeom>
          <a:noFill/>
          <a:ln w="6350">
            <a:solidFill>
              <a:schemeClr val="tx1">
                <a:alpha val="14999"/>
              </a:schemeClr>
            </a:solidFill>
            <a:miter lim="800000"/>
          </a:ln>
        </p:spPr>
        <p:txBody>
          <a:bodyPr vert="horz" lIns="45719" rIns="45719" rtlCol="0" anchor="ctr"/>
          <a:lstStyle/>
          <a:p>
            <a:endParaRPr lang="en-US" dirty="0"/>
          </a:p>
        </p:txBody>
      </p:sp>
      <p:sp>
        <p:nvSpPr>
          <p:cNvPr id="9" name="Text Placeholder 17"/>
          <p:cNvSpPr>
            <a:spLocks noGrp="1"/>
          </p:cNvSpPr>
          <p:nvPr>
            <p:ph type="body" idx="6" hasCustomPrompt="1"/>
          </p:nvPr>
        </p:nvSpPr>
        <p:spPr>
          <a:xfrm>
            <a:off x="1143000" y="1626423"/>
            <a:ext cx="6858000" cy="285750"/>
          </a:xfrm>
        </p:spPr>
        <p:txBody>
          <a:bodyPr vert="horz" rtlCol="0" anchor="b">
            <a:noAutofit/>
          </a:bodyPr>
          <a:lstStyle>
            <a:lvl1pPr lvl="0" algn="l">
              <a:lnSpc>
                <a:spcPct val="100000"/>
              </a:lnSpc>
              <a:defRPr lang="en-US" sz="1200" dirty="0">
                <a:solidFill>
                  <a:schemeClr val="bg1">
                    <a:alpha val="80000"/>
                  </a:schemeClr>
                </a:solidFill>
                <a:latin typeface="+mn-lt"/>
              </a:defRPr>
            </a:lvl1pPr>
            <a:lvl2pPr lvl="1" algn="l">
              <a:defRPr lang="en-US" sz="1400" dirty="0">
                <a:latin typeface="+mn-lt"/>
              </a:defRPr>
            </a:lvl2pPr>
            <a:lvl3pPr lvl="2" algn="l">
              <a:defRPr lang="en-US" sz="1400" dirty="0">
                <a:latin typeface="+mn-lt"/>
              </a:defRPr>
            </a:lvl3pPr>
            <a:lvl4pPr lvl="3" algn="l">
              <a:defRPr lang="en-US" sz="1400" dirty="0">
                <a:latin typeface="+mn-lt"/>
              </a:defRPr>
            </a:lvl4pPr>
            <a:lvl5pPr lvl="4" algn="l">
              <a:defRPr lang="en-US" sz="1400" dirty="0">
                <a:latin typeface="+mn-lt"/>
              </a:defRPr>
            </a:lvl5pPr>
          </a:lstStyle>
          <a:p>
            <a:pPr>
              <a:lnSpc>
                <a:spcPct val="145000"/>
              </a:lnSpc>
            </a:pPr>
            <a:r>
              <a:rPr lang="en-US" dirty="0"/>
              <a:t>Add description</a:t>
            </a:r>
            <a:endParaRPr lang="en-US" dirty="0"/>
          </a:p>
        </p:txBody>
      </p:sp>
      <p:sp>
        <p:nvSpPr>
          <p:cNvPr id="10" name="Text Placeholder 20"/>
          <p:cNvSpPr>
            <a:spLocks noGrp="1"/>
          </p:cNvSpPr>
          <p:nvPr>
            <p:ph type="body" idx="7" hasCustomPrompt="1"/>
          </p:nvPr>
        </p:nvSpPr>
        <p:spPr>
          <a:xfrm>
            <a:off x="3548729" y="3687880"/>
            <a:ext cx="2041922" cy="227409"/>
          </a:xfrm>
        </p:spPr>
        <p:txBody>
          <a:bodyPr vert="horz" rtlCol="0" anchor="b">
            <a:noAutofit/>
          </a:bodyPr>
          <a:lstStyle>
            <a:lvl1pPr lvl="0" algn="ctr">
              <a:lnSpc>
                <a:spcPct val="100000"/>
              </a:lnSpc>
              <a:defRPr lang="en-US" sz="1200" b="1" dirty="0">
                <a:latin typeface="+mn-lt"/>
              </a:defRPr>
            </a:lvl1pPr>
            <a:lvl2pPr lvl="1">
              <a:defRPr lang="en-US" sz="1600" b="1" dirty="0">
                <a:latin typeface="+mn-lt"/>
              </a:defRPr>
            </a:lvl2pPr>
            <a:lvl3pPr lvl="2">
              <a:defRPr lang="en-US" sz="1600" b="1" dirty="0">
                <a:latin typeface="+mn-lt"/>
              </a:defRPr>
            </a:lvl3pPr>
            <a:lvl4pPr lvl="3">
              <a:defRPr lang="en-US" sz="1600" b="1" dirty="0">
                <a:latin typeface="+mn-lt"/>
              </a:defRPr>
            </a:lvl4pPr>
            <a:lvl5pPr lvl="4">
              <a:defRPr lang="en-US" sz="1600" b="1" dirty="0">
                <a:latin typeface="+mn-lt"/>
              </a:defRPr>
            </a:lvl5pPr>
          </a:lstStyle>
          <a:p>
            <a:pPr lvl="0"/>
            <a:r>
              <a:rPr lang="en-US" dirty="0"/>
              <a:t>NAME / TITLE</a:t>
            </a:r>
            <a:endParaRPr lang="en-US" dirty="0"/>
          </a:p>
        </p:txBody>
      </p:sp>
      <p:sp>
        <p:nvSpPr>
          <p:cNvPr id="11" name="Text Placeholder 20"/>
          <p:cNvSpPr>
            <a:spLocks noGrp="1"/>
          </p:cNvSpPr>
          <p:nvPr>
            <p:ph type="body" idx="8" hasCustomPrompt="1"/>
          </p:nvPr>
        </p:nvSpPr>
        <p:spPr>
          <a:xfrm>
            <a:off x="1148657" y="3676088"/>
            <a:ext cx="2041922" cy="227409"/>
          </a:xfrm>
        </p:spPr>
        <p:txBody>
          <a:bodyPr vert="horz" rtlCol="0" anchor="b">
            <a:noAutofit/>
          </a:bodyPr>
          <a:lstStyle>
            <a:lvl1pPr lvl="0" algn="ctr">
              <a:lnSpc>
                <a:spcPct val="100000"/>
              </a:lnSpc>
              <a:defRPr lang="en-US" sz="1200" b="1" dirty="0">
                <a:latin typeface="+mn-lt"/>
              </a:defRPr>
            </a:lvl1pPr>
            <a:lvl2pPr lvl="1">
              <a:defRPr lang="en-US" sz="1600" b="1" dirty="0">
                <a:latin typeface="+mn-lt"/>
              </a:defRPr>
            </a:lvl2pPr>
            <a:lvl3pPr lvl="2">
              <a:defRPr lang="en-US" sz="1600" b="1" dirty="0">
                <a:latin typeface="+mn-lt"/>
              </a:defRPr>
            </a:lvl3pPr>
            <a:lvl4pPr lvl="3">
              <a:defRPr lang="en-US" sz="1600" b="1" dirty="0">
                <a:latin typeface="+mn-lt"/>
              </a:defRPr>
            </a:lvl4pPr>
            <a:lvl5pPr lvl="4">
              <a:defRPr lang="en-US" sz="1600" b="1" dirty="0">
                <a:latin typeface="+mn-lt"/>
              </a:defRPr>
            </a:lvl5pPr>
          </a:lstStyle>
          <a:p>
            <a:pPr lvl="0"/>
            <a:r>
              <a:rPr lang="en-US" dirty="0"/>
              <a:t>NAME / TITLE</a:t>
            </a:r>
            <a:endParaRPr lang="en-US" dirty="0"/>
          </a:p>
        </p:txBody>
      </p:sp>
      <p:sp>
        <p:nvSpPr>
          <p:cNvPr id="12" name="Text Placeholder 20"/>
          <p:cNvSpPr>
            <a:spLocks noGrp="1"/>
          </p:cNvSpPr>
          <p:nvPr>
            <p:ph type="body" idx="9" hasCustomPrompt="1"/>
          </p:nvPr>
        </p:nvSpPr>
        <p:spPr>
          <a:xfrm>
            <a:off x="6036420" y="3687880"/>
            <a:ext cx="2041922" cy="227409"/>
          </a:xfrm>
        </p:spPr>
        <p:txBody>
          <a:bodyPr vert="horz" rtlCol="0" anchor="b">
            <a:noAutofit/>
          </a:bodyPr>
          <a:lstStyle>
            <a:lvl1pPr lvl="0" algn="ctr">
              <a:lnSpc>
                <a:spcPct val="100000"/>
              </a:lnSpc>
              <a:defRPr lang="en-US" sz="1200" b="1" dirty="0">
                <a:latin typeface="+mn-lt"/>
              </a:defRPr>
            </a:lvl1pPr>
            <a:lvl2pPr lvl="1">
              <a:defRPr lang="en-US" sz="1600" b="1" dirty="0">
                <a:latin typeface="+mn-lt"/>
              </a:defRPr>
            </a:lvl2pPr>
            <a:lvl3pPr lvl="2">
              <a:defRPr lang="en-US" sz="1600" b="1" dirty="0">
                <a:latin typeface="+mn-lt"/>
              </a:defRPr>
            </a:lvl3pPr>
            <a:lvl4pPr lvl="3">
              <a:defRPr lang="en-US" sz="1600" b="1" dirty="0">
                <a:latin typeface="+mn-lt"/>
              </a:defRPr>
            </a:lvl4pPr>
            <a:lvl5pPr lvl="4">
              <a:defRPr lang="en-US" sz="1600" b="1" dirty="0">
                <a:latin typeface="+mn-lt"/>
              </a:defRPr>
            </a:lvl5pPr>
          </a:lstStyle>
          <a:p>
            <a:pPr lvl="0"/>
            <a:r>
              <a:rPr lang="en-US" dirty="0"/>
              <a:t>NAME / TITLE</a:t>
            </a:r>
            <a:endParaRPr lang="en-US" dirty="0"/>
          </a:p>
        </p:txBody>
      </p:sp>
      <p:sp>
        <p:nvSpPr>
          <p:cNvPr id="13" name="Text Placeholder 27"/>
          <p:cNvSpPr>
            <a:spLocks noGrp="1"/>
          </p:cNvSpPr>
          <p:nvPr>
            <p:ph type="body" idx="10" hasCustomPrompt="1"/>
          </p:nvPr>
        </p:nvSpPr>
        <p:spPr>
          <a:xfrm>
            <a:off x="3548386" y="4038600"/>
            <a:ext cx="2057352" cy="719966"/>
          </a:xfrm>
        </p:spPr>
        <p:txBody>
          <a:bodyPr vert="horz" rtlCol="0" anchor="t">
            <a:noAutofit/>
          </a:bodyPr>
          <a:lstStyle>
            <a:lvl1pPr lvl="0" algn="ctr">
              <a:lnSpc>
                <a:spcPct val="100000"/>
              </a:lnSpc>
              <a:defRPr lang="en-US" sz="1000" b="0" dirty="0">
                <a:latin typeface="+mn-lt"/>
              </a:defRPr>
            </a:lvl1pPr>
            <a:lvl2pPr lvl="1" algn="ctr">
              <a:lnSpc>
                <a:spcPct val="100000"/>
              </a:lnSpc>
              <a:defRPr lang="en-US" sz="1400" dirty="0"/>
            </a:lvl2pPr>
            <a:lvl3pPr lvl="2" algn="ctr">
              <a:lnSpc>
                <a:spcPct val="100000"/>
              </a:lnSpc>
              <a:defRPr lang="en-US" sz="1400" dirty="0"/>
            </a:lvl3pPr>
            <a:lvl4pPr lvl="3" algn="ctr">
              <a:lnSpc>
                <a:spcPct val="100000"/>
              </a:lnSpc>
              <a:defRPr lang="en-US" sz="1400" dirty="0"/>
            </a:lvl4pPr>
            <a:lvl5pPr lvl="4" algn="ctr">
              <a:lnSpc>
                <a:spcPct val="100000"/>
              </a:lnSpc>
              <a:defRPr lang="en-US" sz="1400" dirty="0"/>
            </a:lvl5pPr>
          </a:lstStyle>
          <a:p>
            <a:pPr>
              <a:lnSpc>
                <a:spcPct val="130000"/>
              </a:lnSpc>
            </a:pPr>
            <a:r>
              <a:rPr lang="en-US" dirty="0"/>
              <a:t>Add description</a:t>
            </a:r>
            <a:endParaRPr lang="en-US" dirty="0"/>
          </a:p>
        </p:txBody>
      </p:sp>
      <p:sp>
        <p:nvSpPr>
          <p:cNvPr id="14" name="Text Placeholder 27"/>
          <p:cNvSpPr>
            <a:spLocks noGrp="1"/>
          </p:cNvSpPr>
          <p:nvPr>
            <p:ph type="body" idx="11" hasCustomPrompt="1"/>
          </p:nvPr>
        </p:nvSpPr>
        <p:spPr>
          <a:xfrm>
            <a:off x="6033764" y="4038600"/>
            <a:ext cx="2057352" cy="719966"/>
          </a:xfrm>
        </p:spPr>
        <p:txBody>
          <a:bodyPr vert="horz" rtlCol="0" anchor="t">
            <a:noAutofit/>
          </a:bodyPr>
          <a:lstStyle>
            <a:lvl1pPr lvl="0" algn="ctr">
              <a:lnSpc>
                <a:spcPct val="100000"/>
              </a:lnSpc>
              <a:defRPr lang="en-US" sz="1000" b="0" dirty="0">
                <a:latin typeface="+mn-lt"/>
              </a:defRPr>
            </a:lvl1pPr>
            <a:lvl2pPr lvl="1" algn="ctr">
              <a:lnSpc>
                <a:spcPct val="100000"/>
              </a:lnSpc>
              <a:defRPr lang="en-US" sz="1400" dirty="0"/>
            </a:lvl2pPr>
            <a:lvl3pPr lvl="2" algn="ctr">
              <a:lnSpc>
                <a:spcPct val="100000"/>
              </a:lnSpc>
              <a:defRPr lang="en-US" sz="1400" dirty="0"/>
            </a:lvl3pPr>
            <a:lvl4pPr lvl="3" algn="ctr">
              <a:lnSpc>
                <a:spcPct val="100000"/>
              </a:lnSpc>
              <a:defRPr lang="en-US" sz="1400" dirty="0"/>
            </a:lvl4pPr>
            <a:lvl5pPr lvl="4" algn="ctr">
              <a:lnSpc>
                <a:spcPct val="100000"/>
              </a:lnSpc>
              <a:defRPr lang="en-US" sz="1400" dirty="0"/>
            </a:lvl5pPr>
          </a:lstStyle>
          <a:p>
            <a:pPr>
              <a:lnSpc>
                <a:spcPct val="130000"/>
              </a:lnSpc>
            </a:pPr>
            <a:r>
              <a:rPr lang="en-US" dirty="0"/>
              <a:t>Add description</a:t>
            </a:r>
            <a:endParaRPr lang="en-US" dirty="0"/>
          </a:p>
        </p:txBody>
      </p:sp>
      <p:sp>
        <p:nvSpPr>
          <p:cNvPr id="15" name="Text Placeholder 27"/>
          <p:cNvSpPr>
            <a:spLocks noGrp="1"/>
          </p:cNvSpPr>
          <p:nvPr>
            <p:ph type="body" idx="12" hasCustomPrompt="1"/>
          </p:nvPr>
        </p:nvSpPr>
        <p:spPr>
          <a:xfrm>
            <a:off x="1146000" y="4038600"/>
            <a:ext cx="2057352" cy="719966"/>
          </a:xfrm>
        </p:spPr>
        <p:txBody>
          <a:bodyPr vert="horz" rtlCol="0" anchor="t">
            <a:noAutofit/>
          </a:bodyPr>
          <a:lstStyle>
            <a:lvl1pPr lvl="0" algn="ctr">
              <a:lnSpc>
                <a:spcPct val="100000"/>
              </a:lnSpc>
              <a:defRPr lang="en-US" sz="1000" b="0" dirty="0">
                <a:latin typeface="+mn-lt"/>
              </a:defRPr>
            </a:lvl1pPr>
            <a:lvl2pPr lvl="1" algn="ctr">
              <a:lnSpc>
                <a:spcPct val="100000"/>
              </a:lnSpc>
              <a:defRPr lang="en-US" sz="1400" dirty="0"/>
            </a:lvl2pPr>
            <a:lvl3pPr lvl="2" algn="ctr">
              <a:lnSpc>
                <a:spcPct val="100000"/>
              </a:lnSpc>
              <a:defRPr lang="en-US" sz="1400" dirty="0"/>
            </a:lvl3pPr>
            <a:lvl4pPr lvl="3" algn="ctr">
              <a:lnSpc>
                <a:spcPct val="100000"/>
              </a:lnSpc>
              <a:defRPr lang="en-US" sz="1400" dirty="0"/>
            </a:lvl4pPr>
            <a:lvl5pPr lvl="4" algn="ctr">
              <a:lnSpc>
                <a:spcPct val="100000"/>
              </a:lnSpc>
              <a:defRPr lang="en-US" sz="1400" dirty="0"/>
            </a:lvl5pPr>
          </a:lstStyle>
          <a:p>
            <a:pPr>
              <a:lnSpc>
                <a:spcPct val="130000"/>
              </a:lnSpc>
            </a:pPr>
            <a:r>
              <a:rPr lang="en-US" dirty="0"/>
              <a:t>Add description</a:t>
            </a:r>
            <a:endParaRPr lang="en-US" dirty="0"/>
          </a:p>
        </p:txBody>
      </p:sp>
      <p:sp>
        <p:nvSpPr>
          <p:cNvPr id="16" name="Date Placeholder 1"/>
          <p:cNvSpPr>
            <a:spLocks noGrp="1"/>
          </p:cNvSpPr>
          <p:nvPr>
            <p:ph type="dt" sz="half" idx="13"/>
          </p:nvPr>
        </p:nvSpPr>
        <p:spPr>
          <a:xfrm>
            <a:off x="762000" y="4695033"/>
            <a:ext cx="1639570" cy="285750"/>
          </a:xfrm>
          <a:prstGeom prst="rect">
            <a:avLst/>
          </a:prstGeom>
        </p:spPr>
        <p:txBody>
          <a:bodyPr vert="horz" lIns="91440" tIns="45720" rIns="91440" bIns="45720" rtlCol="0" anchor="ctr"/>
          <a:lstStyle>
            <a:lvl1pPr lvl="0" algn="l">
              <a:defRPr lang="en-US" sz="600" b="0" i="0" dirty="0">
                <a:solidFill>
                  <a:schemeClr val="bg1">
                    <a:lumMod val="50000"/>
                  </a:schemeClr>
                </a:solidFill>
                <a:latin typeface="+mn-lt"/>
              </a:defRPr>
            </a:lvl1pPr>
          </a:lstStyle>
          <a:p>
            <a:r>
              <a:rPr lang="en-US" dirty="0"/>
              <a:t>Date</a:t>
            </a:r>
            <a:endParaRPr lang="en-US" dirty="0"/>
          </a:p>
        </p:txBody>
      </p:sp>
      <p:sp>
        <p:nvSpPr>
          <p:cNvPr id="17" name="Footer Placeholder 1"/>
          <p:cNvSpPr>
            <a:spLocks noGrp="1"/>
          </p:cNvSpPr>
          <p:nvPr>
            <p:ph type="ftr" sz="quarter" idx="14"/>
          </p:nvPr>
        </p:nvSpPr>
        <p:spPr>
          <a:xfrm>
            <a:off x="2495550" y="4686300"/>
            <a:ext cx="5181600" cy="285750"/>
          </a:xfrm>
          <a:prstGeom prst="rect">
            <a:avLst/>
          </a:prstGeom>
        </p:spPr>
        <p:txBody>
          <a:bodyPr vert="horz" lIns="91440" tIns="45720" rIns="91440" bIns="45720" rtlCol="0" anchor="ctr"/>
          <a:lstStyle>
            <a:lvl1pPr lvl="0" algn="ctr">
              <a:defRPr lang="en-US" sz="600" b="0" i="0" dirty="0">
                <a:solidFill>
                  <a:schemeClr val="bg1">
                    <a:lumMod val="50000"/>
                  </a:schemeClr>
                </a:solidFill>
                <a:latin typeface="+mn-lt"/>
              </a:defRPr>
            </a:lvl1pPr>
          </a:lstStyle>
          <a:p>
            <a:r>
              <a:rPr lang="en-US" dirty="0"/>
              <a:t>Footer</a:t>
            </a:r>
            <a:endParaRPr lang="en-US" dirty="0"/>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Compelling Visuals">
    <p:spTree>
      <p:nvGrpSpPr>
        <p:cNvPr id="1" name=""/>
        <p:cNvGrpSpPr/>
        <p:nvPr/>
      </p:nvGrpSpPr>
      <p:grpSpPr>
        <a:xfrm>
          <a:off x="0" y="0"/>
          <a:ext cx="0" cy="0"/>
          <a:chOff x="0" y="0"/>
          <a:chExt cx="0" cy="0"/>
        </a:xfrm>
      </p:grpSpPr>
      <p:sp>
        <p:nvSpPr>
          <p:cNvPr id="2" name="Marcador de Posição da Imagem 4"/>
          <p:cNvSpPr>
            <a:spLocks noGrp="1"/>
          </p:cNvSpPr>
          <p:nvPr>
            <p:ph type="pic" hasCustomPrompt="1"/>
          </p:nvPr>
        </p:nvSpPr>
        <p:spPr>
          <a:xfrm>
            <a:off x="0" y="0"/>
            <a:ext cx="9144000" cy="5143500"/>
          </a:xfrm>
        </p:spPr>
        <p:txBody>
          <a:bodyPr vert="horz" rtlCol="0">
            <a:normAutofit/>
          </a:bodyPr>
          <a:lstStyle>
            <a:lvl1pPr lvl="0" algn="ctr">
              <a:defRPr lang="en-US" sz="1600" dirty="0"/>
            </a:lvl1pPr>
          </a:lstStyle>
          <a:p>
            <a:r>
              <a:rPr lang="en-US" dirty="0"/>
              <a:t>Drag / Drop image</a:t>
            </a:r>
            <a:endParaRPr lang="en-US" dirty="0"/>
          </a:p>
        </p:txBody>
      </p:sp>
      <p:sp>
        <p:nvSpPr>
          <p:cNvPr id="3" name="Text Placeholder 9"/>
          <p:cNvSpPr>
            <a:spLocks noGrp="1"/>
          </p:cNvSpPr>
          <p:nvPr>
            <p:ph type="body" idx="1" hasCustomPrompt="1"/>
          </p:nvPr>
        </p:nvSpPr>
        <p:spPr>
          <a:xfrm>
            <a:off x="1571625" y="3313004"/>
            <a:ext cx="6000750" cy="1201607"/>
          </a:xfrm>
        </p:spPr>
        <p:txBody>
          <a:bodyPr vert="horz" rtlCol="0" anchor="t">
            <a:noAutofit/>
          </a:bodyPr>
          <a:lstStyle>
            <a:lvl1pPr lvl="0" algn="l">
              <a:lnSpc>
                <a:spcPct val="100000"/>
              </a:lnSpc>
              <a:defRPr lang="en-US" sz="2000" dirty="0">
                <a:latin typeface="+mn-lt"/>
              </a:defRPr>
            </a:lvl1pPr>
            <a:lvl2pPr lvl="1">
              <a:lnSpc>
                <a:spcPct val="100000"/>
              </a:lnSpc>
              <a:defRPr lang="en-US" sz="2800" dirty="0">
                <a:latin typeface="+mn-lt"/>
              </a:defRPr>
            </a:lvl2pPr>
            <a:lvl3pPr lvl="2">
              <a:lnSpc>
                <a:spcPct val="100000"/>
              </a:lnSpc>
              <a:defRPr lang="en-US" sz="2800" dirty="0">
                <a:latin typeface="+mn-lt"/>
              </a:defRPr>
            </a:lvl3pPr>
            <a:lvl4pPr lvl="3">
              <a:lnSpc>
                <a:spcPct val="100000"/>
              </a:lnSpc>
              <a:defRPr lang="en-US" sz="2800" dirty="0">
                <a:latin typeface="+mn-lt"/>
              </a:defRPr>
            </a:lvl4pPr>
            <a:lvl5pPr lvl="4">
              <a:lnSpc>
                <a:spcPct val="100000"/>
              </a:lnSpc>
              <a:defRPr lang="en-US" sz="2800" dirty="0">
                <a:latin typeface="+mn-lt"/>
              </a:defRPr>
            </a:lvl5pPr>
          </a:lstStyle>
          <a:p>
            <a:pPr>
              <a:lnSpc>
                <a:spcPct val="130000"/>
              </a:lnSpc>
            </a:pPr>
            <a:r>
              <a:rPr lang="en-US" dirty="0"/>
              <a:t>Add description</a:t>
            </a:r>
            <a:endParaRPr lang="en-US" dirty="0"/>
          </a:p>
        </p:txBody>
      </p:sp>
      <p:sp>
        <p:nvSpPr>
          <p:cNvPr id="4" name="Date Placeholder 1"/>
          <p:cNvSpPr>
            <a:spLocks noGrp="1"/>
          </p:cNvSpPr>
          <p:nvPr>
            <p:ph type="dt" sz="half" idx="2"/>
          </p:nvPr>
        </p:nvSpPr>
        <p:spPr>
          <a:xfrm>
            <a:off x="762000" y="4695033"/>
            <a:ext cx="1639570" cy="285750"/>
          </a:xfrm>
          <a:prstGeom prst="rect">
            <a:avLst/>
          </a:prstGeom>
        </p:spPr>
        <p:txBody>
          <a:bodyPr vert="horz" lIns="91440" tIns="45720" rIns="91440" bIns="45720" rtlCol="0" anchor="ctr"/>
          <a:lstStyle>
            <a:lvl1pPr lvl="0" algn="l">
              <a:defRPr lang="en-US" sz="600" b="0" i="0" dirty="0">
                <a:solidFill>
                  <a:schemeClr val="bg1">
                    <a:lumMod val="50000"/>
                  </a:schemeClr>
                </a:solidFill>
                <a:latin typeface="+mn-lt"/>
              </a:defRPr>
            </a:lvl1pPr>
          </a:lstStyle>
          <a:p>
            <a:r>
              <a:rPr lang="en-US" dirty="0"/>
              <a:t>Date</a:t>
            </a:r>
            <a:endParaRPr lang="en-US" dirty="0"/>
          </a:p>
        </p:txBody>
      </p:sp>
      <p:sp>
        <p:nvSpPr>
          <p:cNvPr id="5" name="Номер слайда 21"/>
          <p:cNvSpPr>
            <a:spLocks noGrp="1"/>
          </p:cNvSpPr>
          <p:nvPr>
            <p:ph type="sldNum" sz="quarter" idx="3"/>
          </p:nvPr>
        </p:nvSpPr>
        <p:spPr>
          <a:xfrm>
            <a:off x="511265" y="4571416"/>
            <a:ext cx="385301" cy="170373"/>
          </a:xfrm>
          <a:prstGeom prst="rect">
            <a:avLst/>
          </a:prstGeom>
          <a:noFill/>
        </p:spPr>
        <p:txBody>
          <a:bodyPr vert="horz" lIns="0" tIns="0" rIns="0" bIns="0" rtlCol="0" anchor="ctr"/>
          <a:lstStyle>
            <a:lvl1pPr lvl="0" algn="ctr">
              <a:defRPr lang="en-US" sz="805" b="0" dirty="0">
                <a:solidFill>
                  <a:schemeClr val="bg1">
                    <a:lumMod val="65000"/>
                  </a:schemeClr>
                </a:solidFill>
                <a:latin typeface="+mn-lt"/>
              </a:defRPr>
            </a:lvl1pPr>
          </a:lstStyle>
          <a:p>
            <a:fld id="{E7D57AD3-3A0D-46C0-B7F1-1556F0A99EF0}" type="slidenum">
              <a:rPr/>
            </a:fld>
            <a:endParaRPr lang="en-US" dirty="0"/>
          </a:p>
        </p:txBody>
      </p:sp>
      <p:sp>
        <p:nvSpPr>
          <p:cNvPr id="6" name="Footer Placeholder 1"/>
          <p:cNvSpPr>
            <a:spLocks noGrp="1"/>
          </p:cNvSpPr>
          <p:nvPr>
            <p:ph type="ftr" sz="quarter" idx="4"/>
          </p:nvPr>
        </p:nvSpPr>
        <p:spPr>
          <a:xfrm>
            <a:off x="2495550" y="4686300"/>
            <a:ext cx="5181600" cy="285750"/>
          </a:xfrm>
          <a:prstGeom prst="rect">
            <a:avLst/>
          </a:prstGeom>
        </p:spPr>
        <p:txBody>
          <a:bodyPr vert="horz" lIns="91440" tIns="45720" rIns="91440" bIns="45720" rtlCol="0" anchor="ctr"/>
          <a:lstStyle>
            <a:lvl1pPr lvl="0" algn="ctr">
              <a:defRPr lang="en-US" sz="600" b="0" i="0" dirty="0">
                <a:solidFill>
                  <a:schemeClr val="bg1">
                    <a:lumMod val="50000"/>
                  </a:schemeClr>
                </a:solidFill>
                <a:latin typeface="+mn-lt"/>
              </a:defRPr>
            </a:lvl1pPr>
          </a:lstStyle>
          <a:p>
            <a:r>
              <a:rPr lang="en-US" dirty="0"/>
              <a:t>Footer</a:t>
            </a:r>
            <a:endParaRPr lang="en-US" dirty="0"/>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Contact Us">
    <p:spTree>
      <p:nvGrpSpPr>
        <p:cNvPr id="1" name=""/>
        <p:cNvGrpSpPr/>
        <p:nvPr/>
      </p:nvGrpSpPr>
      <p:grpSpPr>
        <a:xfrm>
          <a:off x="0" y="0"/>
          <a:ext cx="0" cy="0"/>
          <a:chOff x="0" y="0"/>
          <a:chExt cx="0" cy="0"/>
        </a:xfrm>
      </p:grpSpPr>
      <p:sp>
        <p:nvSpPr>
          <p:cNvPr id="2" name="Slide Number Placeholder 2"/>
          <p:cNvSpPr>
            <a:spLocks noGrp="1"/>
          </p:cNvSpPr>
          <p:nvPr>
            <p:ph type="sldNum" sz="quarter"/>
          </p:nvPr>
        </p:nvSpPr>
        <p:spPr/>
        <p:txBody>
          <a:bodyPr rtlCol="0"/>
          <a:lstStyle/>
          <a:p>
            <a:fld id="{1709C7A9-40B0-48D7-83EB-A6DB1810230A}" type="slidenum">
              <a:rPr/>
            </a:fld>
            <a:endParaRPr lang="en-US" dirty="0"/>
          </a:p>
        </p:txBody>
      </p:sp>
      <p:sp>
        <p:nvSpPr>
          <p:cNvPr id="3" name="Picture Placeholder 9"/>
          <p:cNvSpPr>
            <a:spLocks noGrp="1"/>
          </p:cNvSpPr>
          <p:nvPr>
            <p:ph type="pic" idx="1" hasCustomPrompt="1"/>
          </p:nvPr>
        </p:nvSpPr>
        <p:spPr>
          <a:xfrm>
            <a:off x="4647180" y="-677425"/>
            <a:ext cx="2143125" cy="2474667"/>
          </a:xfrm>
          <a:custGeom>
            <a:avLst/>
            <a:gdLst/>
            <a:ahLst/>
            <a:cxnLst/>
            <a:rect l="0" t="0" r="r" b="b"/>
            <a:pathLst>
              <a:path w="2857500" h="3299557">
                <a:moveTo>
                  <a:pt x="1428750" y="0"/>
                </a:moveTo>
                <a:lnTo>
                  <a:pt x="2857500" y="824889"/>
                </a:lnTo>
                <a:lnTo>
                  <a:pt x="2857500" y="2474668"/>
                </a:lnTo>
                <a:lnTo>
                  <a:pt x="1428750" y="3299557"/>
                </a:lnTo>
                <a:lnTo>
                  <a:pt x="0" y="2474668"/>
                </a:lnTo>
                <a:lnTo>
                  <a:pt x="0" y="824889"/>
                </a:lnTo>
                <a:close/>
              </a:path>
            </a:pathLst>
          </a:custGeom>
          <a:noFill/>
        </p:spPr>
        <p:txBody>
          <a:bodyPr vert="horz" wrap="square" rtlCol="0" anchor="ctr">
            <a:noAutofit/>
          </a:bodyPr>
          <a:lstStyle>
            <a:lvl1pPr lvl="0" algn="ctr">
              <a:defRPr lang="en-US" sz="1200" baseline="0" dirty="0"/>
            </a:lvl1pPr>
          </a:lstStyle>
          <a:p>
            <a:r>
              <a:rPr lang="en-US" dirty="0"/>
              <a:t>Drag / Drop image</a:t>
            </a:r>
            <a:endParaRPr lang="en-US" dirty="0"/>
          </a:p>
        </p:txBody>
      </p:sp>
      <p:sp>
        <p:nvSpPr>
          <p:cNvPr id="4" name="Picture Placeholder 10"/>
          <p:cNvSpPr>
            <a:spLocks noGrp="1"/>
          </p:cNvSpPr>
          <p:nvPr>
            <p:ph type="pic" idx="2" hasCustomPrompt="1"/>
          </p:nvPr>
        </p:nvSpPr>
        <p:spPr>
          <a:xfrm>
            <a:off x="6222551" y="3832328"/>
            <a:ext cx="1135508" cy="1311171"/>
          </a:xfrm>
          <a:custGeom>
            <a:avLst/>
            <a:gdLst/>
            <a:ahLst/>
            <a:cxnLst/>
            <a:rect l="0" t="0" r="r" b="b"/>
            <a:pathLst>
              <a:path w="1514011" h="1748229">
                <a:moveTo>
                  <a:pt x="757006" y="0"/>
                </a:moveTo>
                <a:lnTo>
                  <a:pt x="1514011" y="437057"/>
                </a:lnTo>
                <a:lnTo>
                  <a:pt x="1514011" y="1311172"/>
                </a:lnTo>
                <a:lnTo>
                  <a:pt x="757006" y="1748229"/>
                </a:lnTo>
                <a:lnTo>
                  <a:pt x="0" y="1311172"/>
                </a:lnTo>
                <a:lnTo>
                  <a:pt x="0" y="437057"/>
                </a:lnTo>
                <a:close/>
              </a:path>
            </a:pathLst>
          </a:custGeom>
          <a:noFill/>
        </p:spPr>
        <p:txBody>
          <a:bodyPr vert="horz" wrap="square" rtlCol="0" anchor="ctr">
            <a:noAutofit/>
          </a:bodyPr>
          <a:lstStyle>
            <a:lvl1pPr lvl="0" algn="ctr">
              <a:defRPr lang="en-US" sz="1200" baseline="0" dirty="0"/>
            </a:lvl1pPr>
          </a:lstStyle>
          <a:p>
            <a:r>
              <a:rPr lang="en-US" dirty="0"/>
              <a:t>Drag / Drop image</a:t>
            </a:r>
            <a:endParaRPr lang="en-US" dirty="0"/>
          </a:p>
        </p:txBody>
      </p:sp>
      <p:sp>
        <p:nvSpPr>
          <p:cNvPr id="5" name="Title 1"/>
          <p:cNvSpPr>
            <a:spLocks noGrp="1"/>
          </p:cNvSpPr>
          <p:nvPr>
            <p:ph type="title" idx="3" hasCustomPrompt="1"/>
          </p:nvPr>
        </p:nvSpPr>
        <p:spPr>
          <a:xfrm>
            <a:off x="1143000" y="762000"/>
            <a:ext cx="3333750" cy="857250"/>
          </a:xfrm>
        </p:spPr>
        <p:txBody>
          <a:bodyPr vert="horz" tIns="0" rtlCol="0" anchor="t"/>
          <a:lstStyle>
            <a:lvl1pPr lvl="0">
              <a:defRPr lang="en-US" sz="2800" b="1" dirty="0">
                <a:latin typeface="+mj-lt"/>
              </a:defRPr>
            </a:lvl1pPr>
          </a:lstStyle>
          <a:p>
            <a:r>
              <a:rPr lang="en-US" dirty="0"/>
              <a:t>ADD TITLE</a:t>
            </a:r>
            <a:endParaRPr lang="en-US" dirty="0"/>
          </a:p>
        </p:txBody>
      </p:sp>
      <p:sp>
        <p:nvSpPr>
          <p:cNvPr id="6" name="Shape 22"/>
          <p:cNvSpPr/>
          <p:nvPr userDrawn="1"/>
        </p:nvSpPr>
        <p:spPr>
          <a:xfrm>
            <a:off x="570882" y="4502988"/>
            <a:ext cx="266067" cy="307228"/>
          </a:xfrm>
          <a:custGeom>
            <a:avLst/>
            <a:gdLst/>
            <a:ahLst/>
            <a:cxnLst/>
            <a:rect l="0" t="0" r="r" b="b"/>
            <a:pathLst>
              <a:path w="354756" h="409638">
                <a:moveTo>
                  <a:pt x="177378" y="0"/>
                </a:moveTo>
                <a:lnTo>
                  <a:pt x="354756" y="102410"/>
                </a:lnTo>
                <a:lnTo>
                  <a:pt x="354756" y="307229"/>
                </a:lnTo>
                <a:lnTo>
                  <a:pt x="177378" y="409638"/>
                </a:lnTo>
                <a:lnTo>
                  <a:pt x="0" y="307229"/>
                </a:lnTo>
                <a:lnTo>
                  <a:pt x="0" y="102410"/>
                </a:lnTo>
                <a:close/>
              </a:path>
            </a:pathLst>
          </a:custGeom>
          <a:noFill/>
          <a:ln w="6350">
            <a:solidFill>
              <a:schemeClr val="tx1">
                <a:alpha val="14999"/>
              </a:schemeClr>
            </a:solidFill>
            <a:miter lim="800000"/>
          </a:ln>
        </p:spPr>
        <p:txBody>
          <a:bodyPr vert="horz" lIns="45719" rIns="45719" rtlCol="0" anchor="ctr"/>
          <a:lstStyle/>
          <a:p>
            <a:endParaRPr lang="en-US" dirty="0"/>
          </a:p>
        </p:txBody>
      </p:sp>
      <p:cxnSp>
        <p:nvCxnSpPr>
          <p:cNvPr id="7" name="Straight Connector 8"/>
          <p:cNvCxnSpPr/>
          <p:nvPr/>
        </p:nvCxnSpPr>
        <p:spPr>
          <a:xfrm>
            <a:off x="1171575" y="2061426"/>
            <a:ext cx="0" cy="150859"/>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8" name="Text Placeholder 12"/>
          <p:cNvSpPr>
            <a:spLocks noGrp="1"/>
          </p:cNvSpPr>
          <p:nvPr>
            <p:ph type="body" idx="4" hasCustomPrompt="1"/>
          </p:nvPr>
        </p:nvSpPr>
        <p:spPr>
          <a:xfrm>
            <a:off x="1276350" y="2047875"/>
            <a:ext cx="3204762" cy="285750"/>
          </a:xfrm>
        </p:spPr>
        <p:txBody>
          <a:bodyPr vert="horz" tIns="0" rtlCol="0" anchor="t">
            <a:noAutofit/>
          </a:bodyPr>
          <a:lstStyle>
            <a:lvl1pPr lvl="0">
              <a:lnSpc>
                <a:spcPct val="100000"/>
              </a:lnSpc>
              <a:defRPr lang="en-US" sz="1300" dirty="0">
                <a:solidFill>
                  <a:schemeClr val="accent1"/>
                </a:solidFill>
                <a:latin typeface="Open Sans-demi_bold"/>
              </a:defRPr>
            </a:lvl1pPr>
            <a:lvl2pPr lvl="1">
              <a:defRPr lang="en-US" sz="1600" b="1" dirty="0">
                <a:solidFill>
                  <a:schemeClr val="accent1"/>
                </a:solidFill>
                <a:latin typeface="+mn-lt"/>
              </a:defRPr>
            </a:lvl2pPr>
            <a:lvl3pPr lvl="2">
              <a:defRPr lang="en-US" sz="1600" b="1" dirty="0">
                <a:solidFill>
                  <a:schemeClr val="accent1"/>
                </a:solidFill>
                <a:latin typeface="+mn-lt"/>
              </a:defRPr>
            </a:lvl3pPr>
            <a:lvl4pPr lvl="3">
              <a:defRPr lang="en-US" sz="1600" b="1" dirty="0">
                <a:solidFill>
                  <a:schemeClr val="accent1"/>
                </a:solidFill>
                <a:latin typeface="+mn-lt"/>
              </a:defRPr>
            </a:lvl4pPr>
            <a:lvl5pPr lvl="4">
              <a:defRPr lang="en-US" sz="1600" b="1" dirty="0">
                <a:solidFill>
                  <a:schemeClr val="accent1"/>
                </a:solidFill>
                <a:latin typeface="+mn-lt"/>
              </a:defRPr>
            </a:lvl5pPr>
          </a:lstStyle>
          <a:p>
            <a:pPr lvl="0"/>
            <a:r>
              <a:rPr lang="en-US" dirty="0"/>
              <a:t>Add Subheading</a:t>
            </a:r>
            <a:endParaRPr lang="en-US" dirty="0"/>
          </a:p>
        </p:txBody>
      </p:sp>
      <p:sp>
        <p:nvSpPr>
          <p:cNvPr id="9" name="Text Placeholder 4"/>
          <p:cNvSpPr>
            <a:spLocks noGrp="1"/>
          </p:cNvSpPr>
          <p:nvPr>
            <p:ph type="body" idx="5" hasCustomPrompt="1"/>
          </p:nvPr>
        </p:nvSpPr>
        <p:spPr>
          <a:xfrm>
            <a:off x="1143000" y="2370420"/>
            <a:ext cx="3334502" cy="1006411"/>
          </a:xfrm>
        </p:spPr>
        <p:txBody>
          <a:bodyPr vert="horz" rtlCol="0" anchor="t">
            <a:noAutofit/>
          </a:bodyPr>
          <a:lstStyle>
            <a:lvl1pPr lvl="0">
              <a:lnSpc>
                <a:spcPct val="150000"/>
              </a:lnSpc>
              <a:defRPr lang="en-US" sz="1000" dirty="0"/>
            </a:lvl1pPr>
            <a:lvl2pPr lvl="1">
              <a:defRPr lang="en-US" sz="1400" dirty="0"/>
            </a:lvl2pPr>
            <a:lvl3pPr lvl="2">
              <a:defRPr lang="en-US" sz="1400" dirty="0"/>
            </a:lvl3pPr>
            <a:lvl4pPr lvl="3">
              <a:defRPr lang="en-US" sz="1400" dirty="0"/>
            </a:lvl4pPr>
            <a:lvl5pPr lvl="4">
              <a:defRPr lang="en-US" sz="1400" dirty="0"/>
            </a:lvl5pPr>
          </a:lstStyle>
          <a:p>
            <a:pPr>
              <a:lnSpc>
                <a:spcPct val="130000"/>
              </a:lnSpc>
            </a:pPr>
            <a:r>
              <a:rPr lang="en-US" dirty="0"/>
              <a:t>Add description</a:t>
            </a:r>
            <a:endParaRPr lang="en-US" dirty="0"/>
          </a:p>
        </p:txBody>
      </p:sp>
      <p:sp>
        <p:nvSpPr>
          <p:cNvPr id="10" name="Text Placeholder 19"/>
          <p:cNvSpPr>
            <a:spLocks noGrp="1"/>
          </p:cNvSpPr>
          <p:nvPr>
            <p:ph type="body" idx="6" hasCustomPrompt="1"/>
          </p:nvPr>
        </p:nvSpPr>
        <p:spPr>
          <a:xfrm>
            <a:off x="1143000" y="3442563"/>
            <a:ext cx="3334502" cy="1300172"/>
          </a:xfrm>
        </p:spPr>
        <p:txBody>
          <a:bodyPr vert="horz" rtlCol="0" anchor="t">
            <a:noAutofit/>
          </a:bodyPr>
          <a:lstStyle>
            <a:lvl1pPr lvl="0">
              <a:defRPr lang="en-US" sz="1100" dirty="0"/>
            </a:lvl1pPr>
            <a:lvl2pPr lvl="1">
              <a:defRPr lang="en-US" sz="1400" dirty="0"/>
            </a:lvl2pPr>
            <a:lvl3pPr lvl="2">
              <a:defRPr lang="en-US" sz="1400" dirty="0"/>
            </a:lvl3pPr>
            <a:lvl4pPr lvl="3">
              <a:defRPr lang="en-US" sz="1400" dirty="0"/>
            </a:lvl4pPr>
            <a:lvl5pPr lvl="4">
              <a:defRPr lang="en-US" sz="1400" dirty="0"/>
            </a:lvl5pPr>
          </a:lstStyle>
          <a:p>
            <a:pPr>
              <a:lnSpc>
                <a:spcPct val="100000"/>
              </a:lnSpc>
            </a:pPr>
            <a:r>
              <a:rPr lang="en-US" dirty="0"/>
              <a:t>Website | </a:t>
            </a:r>
            <a:r>
              <a:rPr lang="en-US" dirty="0" err="1"/>
              <a:t>www.company.com</a:t>
            </a:r>
            <a:endParaRPr lang="en-US" dirty="0" err="1"/>
          </a:p>
          <a:p>
            <a:pPr>
              <a:lnSpc>
                <a:spcPct val="100000"/>
              </a:lnSpc>
            </a:pPr>
            <a:r>
              <a:rPr lang="en-US" dirty="0"/>
              <a:t>Phone | +123 456 789 101</a:t>
            </a:r>
            <a:endParaRPr lang="en-US" dirty="0"/>
          </a:p>
          <a:p>
            <a:pPr>
              <a:lnSpc>
                <a:spcPct val="100000"/>
              </a:lnSpc>
            </a:pPr>
            <a:r>
              <a:rPr lang="en-US" dirty="0"/>
              <a:t>Email |</a:t>
            </a:r>
            <a:r>
              <a:rPr lang="en-US" dirty="0" err="1"/>
              <a:t>name@company.com</a:t>
            </a:r>
            <a:endParaRPr lang="en-US" dirty="0" err="1"/>
          </a:p>
        </p:txBody>
      </p:sp>
      <p:cxnSp>
        <p:nvCxnSpPr>
          <p:cNvPr id="11" name="Straight Connector 10"/>
          <p:cNvCxnSpPr/>
          <p:nvPr/>
        </p:nvCxnSpPr>
        <p:spPr>
          <a:xfrm>
            <a:off x="1912124" y="-389157"/>
            <a:ext cx="7858125" cy="4515329"/>
          </a:xfrm>
          <a:prstGeom prst="line">
            <a:avLst/>
          </a:prstGeom>
          <a:ln>
            <a:solidFill>
              <a:schemeClr val="tx1">
                <a:alpha val="14999"/>
              </a:schemeClr>
            </a:solidFill>
          </a:ln>
        </p:spPr>
        <p:style>
          <a:lnRef idx="1">
            <a:schemeClr val="accent1"/>
          </a:lnRef>
          <a:fillRef idx="0">
            <a:schemeClr val="accent1"/>
          </a:fillRef>
          <a:effectRef idx="0">
            <a:schemeClr val="accent1"/>
          </a:effectRef>
          <a:fontRef idx="minor">
            <a:schemeClr val="tx1"/>
          </a:fontRef>
        </p:style>
      </p:cxnSp>
      <p:sp>
        <p:nvSpPr>
          <p:cNvPr id="12" name="Date Placeholder 1"/>
          <p:cNvSpPr>
            <a:spLocks noGrp="1"/>
          </p:cNvSpPr>
          <p:nvPr>
            <p:ph type="dt" sz="half" idx="7"/>
          </p:nvPr>
        </p:nvSpPr>
        <p:spPr>
          <a:xfrm>
            <a:off x="762000" y="4695033"/>
            <a:ext cx="1639570" cy="285750"/>
          </a:xfrm>
          <a:prstGeom prst="rect">
            <a:avLst/>
          </a:prstGeom>
        </p:spPr>
        <p:txBody>
          <a:bodyPr vert="horz" lIns="91440" tIns="45720" rIns="91440" bIns="45720" rtlCol="0" anchor="ctr"/>
          <a:lstStyle>
            <a:lvl1pPr lvl="0" algn="l">
              <a:defRPr lang="en-US" sz="600" b="0" i="0" dirty="0">
                <a:solidFill>
                  <a:schemeClr val="bg1">
                    <a:lumMod val="50000"/>
                  </a:schemeClr>
                </a:solidFill>
                <a:latin typeface="+mn-lt"/>
              </a:defRPr>
            </a:lvl1pPr>
          </a:lstStyle>
          <a:p>
            <a:r>
              <a:rPr lang="en-US" dirty="0"/>
              <a:t>Date</a:t>
            </a:r>
            <a:endParaRPr lang="en-US" dirty="0"/>
          </a:p>
        </p:txBody>
      </p:sp>
      <p:sp>
        <p:nvSpPr>
          <p:cNvPr id="13" name="Footer Placeholder 1"/>
          <p:cNvSpPr>
            <a:spLocks noGrp="1"/>
          </p:cNvSpPr>
          <p:nvPr>
            <p:ph type="ftr" sz="quarter" idx="8"/>
          </p:nvPr>
        </p:nvSpPr>
        <p:spPr>
          <a:xfrm>
            <a:off x="2495550" y="4686300"/>
            <a:ext cx="5181600" cy="285750"/>
          </a:xfrm>
          <a:prstGeom prst="rect">
            <a:avLst/>
          </a:prstGeom>
        </p:spPr>
        <p:txBody>
          <a:bodyPr vert="horz" lIns="91440" tIns="45720" rIns="91440" bIns="45720" rtlCol="0" anchor="ctr"/>
          <a:lstStyle>
            <a:lvl1pPr lvl="0" algn="ctr">
              <a:defRPr lang="en-US" sz="600" b="0" i="0" dirty="0">
                <a:solidFill>
                  <a:schemeClr val="bg1">
                    <a:lumMod val="50000"/>
                  </a:schemeClr>
                </a:solidFill>
                <a:latin typeface="+mn-lt"/>
              </a:defRPr>
            </a:lvl1pPr>
          </a:lstStyle>
          <a:p>
            <a:r>
              <a:rPr lang="en-US" dirty="0"/>
              <a:t>Footer</a:t>
            </a:r>
            <a:endParaRPr lang="en-US" dirty="0"/>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Performance - 1 Table">
    <p:spTree>
      <p:nvGrpSpPr>
        <p:cNvPr id="1" name=""/>
        <p:cNvGrpSpPr/>
        <p:nvPr/>
      </p:nvGrpSpPr>
      <p:grpSpPr>
        <a:xfrm>
          <a:off x="0" y="0"/>
          <a:ext cx="0" cy="0"/>
          <a:chOff x="0" y="0"/>
          <a:chExt cx="0" cy="0"/>
        </a:xfrm>
      </p:grpSpPr>
      <p:sp>
        <p:nvSpPr>
          <p:cNvPr id="2" name="Slide Number Placeholder 2"/>
          <p:cNvSpPr>
            <a:spLocks noGrp="1"/>
          </p:cNvSpPr>
          <p:nvPr>
            <p:ph type="sldNum" sz="quarter"/>
          </p:nvPr>
        </p:nvSpPr>
        <p:spPr/>
        <p:txBody>
          <a:bodyPr rtlCol="0"/>
          <a:lstStyle/>
          <a:p>
            <a:fld id="{B564785F-7C12-475D-BD2A-9D20F4E31633}" type="slidenum">
              <a:rPr/>
            </a:fld>
            <a:endParaRPr lang="en-US" dirty="0"/>
          </a:p>
        </p:txBody>
      </p:sp>
      <p:sp>
        <p:nvSpPr>
          <p:cNvPr id="3" name="Title 1"/>
          <p:cNvSpPr>
            <a:spLocks noGrp="1"/>
          </p:cNvSpPr>
          <p:nvPr>
            <p:ph type="title" idx="1" hasCustomPrompt="1"/>
          </p:nvPr>
        </p:nvSpPr>
        <p:spPr>
          <a:xfrm>
            <a:off x="762000" y="571500"/>
            <a:ext cx="3810000" cy="857250"/>
          </a:xfrm>
        </p:spPr>
        <p:txBody>
          <a:bodyPr vert="horz" rtlCol="0" anchor="b"/>
          <a:lstStyle>
            <a:lvl1pPr lvl="0" algn="l">
              <a:lnSpc>
                <a:spcPct val="100000"/>
              </a:lnSpc>
              <a:defRPr lang="en-US" sz="2800" b="1" dirty="0">
                <a:latin typeface="+mj-lt"/>
              </a:defRPr>
            </a:lvl1pPr>
          </a:lstStyle>
          <a:p>
            <a:r>
              <a:rPr lang="en-US" dirty="0"/>
              <a:t>ADD TITLE</a:t>
            </a:r>
            <a:endParaRPr lang="en-US" dirty="0"/>
          </a:p>
        </p:txBody>
      </p:sp>
      <p:sp>
        <p:nvSpPr>
          <p:cNvPr id="4" name="Title 3"/>
          <p:cNvSpPr/>
          <p:nvPr>
            <p:ph type="title" idx="2" hasCustomPrompt="1"/>
          </p:nvPr>
        </p:nvSpPr>
        <p:spPr>
          <a:xfrm>
            <a:off x="910609" y="1876425"/>
            <a:ext cx="3286125" cy="381000"/>
          </a:xfrm>
          <a:prstGeom prst="rect">
            <a:avLst/>
          </a:prstGeom>
        </p:spPr>
        <p:txBody>
          <a:bodyPr vert="horz" lIns="0" tIns="0" rIns="91440" bIns="45720" rtlCol="0" anchor="t">
            <a:noAutofit/>
          </a:bodyPr>
          <a:lstStyle>
            <a:lvl1pPr lvl="0">
              <a:defRPr lang="en-US" sz="1400" dirty="0">
                <a:solidFill>
                  <a:schemeClr val="accent1"/>
                </a:solidFill>
                <a:latin typeface="Open Sans-demi_bold"/>
              </a:defRPr>
            </a:lvl1pPr>
          </a:lstStyle>
          <a:p>
            <a:pPr lvl="0"/>
            <a:r>
              <a:rPr lang="en-US" dirty="0"/>
              <a:t>Click to edit Master text styles</a:t>
            </a:r>
            <a:endParaRPr lang="en-US" dirty="0"/>
          </a:p>
        </p:txBody>
      </p:sp>
      <p:sp>
        <p:nvSpPr>
          <p:cNvPr id="5" name="Content Placeholder 4"/>
          <p:cNvSpPr/>
          <p:nvPr>
            <p:ph idx="3"/>
          </p:nvPr>
        </p:nvSpPr>
        <p:spPr>
          <a:xfrm>
            <a:off x="4629864" y="569128"/>
            <a:ext cx="3745811" cy="3867150"/>
          </a:xfrm>
          <a:prstGeom prst="rect">
            <a:avLst/>
          </a:prstGeom>
        </p:spPr>
        <p:txBody>
          <a:bodyPr vert="horz" lIns="0" tIns="0" rIns="0" bIns="0" rtlCol="0">
            <a:noAutofit/>
          </a:bodyPr>
          <a:lstStyle>
            <a:lvl1pPr lvl="0">
              <a:defRPr lang="en-US" sz="1400" dirty="0">
                <a:latin typeface="Open Sans-light"/>
              </a:defRPr>
            </a:lvl1pPr>
            <a:lvl2pPr lvl="1">
              <a:defRPr lang="en-US" sz="1400" dirty="0">
                <a:latin typeface="Open Sans-light"/>
              </a:defRPr>
            </a:lvl2pPr>
            <a:lvl3pPr lvl="2">
              <a:defRPr lang="en-US" sz="1400" dirty="0">
                <a:latin typeface="Open Sans-light"/>
              </a:defRPr>
            </a:lvl3pPr>
            <a:lvl4pPr lvl="3">
              <a:defRPr lang="en-US" sz="1400" dirty="0">
                <a:latin typeface="Open Sans-light"/>
              </a:defRPr>
            </a:lvl4pPr>
            <a:lvl5pPr lvl="4">
              <a:defRPr lang="en-US" sz="1400" dirty="0">
                <a:latin typeface="Open Sans-light"/>
              </a:defRPr>
            </a:lvl5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cxnSp>
        <p:nvCxnSpPr>
          <p:cNvPr id="6" name="Straight Connector 5"/>
          <p:cNvCxnSpPr/>
          <p:nvPr/>
        </p:nvCxnSpPr>
        <p:spPr>
          <a:xfrm rot="10800000" flipH="1" flipV="1">
            <a:off x="781050" y="1876425"/>
            <a:ext cx="0" cy="228600"/>
          </a:xfrm>
          <a:prstGeom prst="line">
            <a:avLst/>
          </a:prstGeom>
          <a:ln w="19050" cap="flat">
            <a:solidFill>
              <a:schemeClr val="accent1"/>
            </a:solidFill>
            <a:prstDash val="solid"/>
            <a:round/>
          </a:ln>
        </p:spPr>
        <p:style>
          <a:lnRef idx="2">
            <a:schemeClr val="accent1"/>
          </a:lnRef>
          <a:fillRef idx="1">
            <a:schemeClr val="accent1"/>
          </a:fillRef>
          <a:effectRef idx="0">
            <a:schemeClr val="accent1"/>
          </a:effectRef>
          <a:fontRef idx="minor">
            <a:srgbClr val="FFFFFF"/>
          </a:fontRef>
        </p:style>
      </p:cxnSp>
      <p:sp>
        <p:nvSpPr>
          <p:cNvPr id="7" name="Freeform 6"/>
          <p:cNvSpPr/>
          <p:nvPr userDrawn="1"/>
        </p:nvSpPr>
        <p:spPr>
          <a:xfrm>
            <a:off x="570882" y="4502988"/>
            <a:ext cx="266067" cy="307228"/>
          </a:xfrm>
          <a:custGeom>
            <a:avLst/>
            <a:gdLst/>
            <a:ahLst/>
            <a:cxnLst/>
            <a:rect l="0" t="0" r="r" b="b"/>
            <a:pathLst>
              <a:path w="354756" h="409638">
                <a:moveTo>
                  <a:pt x="177378" y="0"/>
                </a:moveTo>
                <a:lnTo>
                  <a:pt x="354756" y="102410"/>
                </a:lnTo>
                <a:lnTo>
                  <a:pt x="354756" y="307229"/>
                </a:lnTo>
                <a:lnTo>
                  <a:pt x="177378" y="409638"/>
                </a:lnTo>
                <a:lnTo>
                  <a:pt x="0" y="307229"/>
                </a:lnTo>
                <a:lnTo>
                  <a:pt x="0" y="102410"/>
                </a:lnTo>
                <a:close/>
              </a:path>
            </a:pathLst>
          </a:custGeom>
          <a:noFill/>
          <a:ln w="6350">
            <a:solidFill>
              <a:schemeClr val="tx1">
                <a:alpha val="14999"/>
              </a:schemeClr>
            </a:solidFill>
            <a:miter lim="800000"/>
          </a:ln>
        </p:spPr>
        <p:txBody>
          <a:bodyPr vert="horz" lIns="45719" rIns="45719" rtlCol="0" anchor="ctr"/>
          <a:lstStyle/>
          <a:p>
            <a:endParaRPr lang="en-US" dirty="0"/>
          </a:p>
        </p:txBody>
      </p:sp>
      <p:sp>
        <p:nvSpPr>
          <p:cNvPr id="8" name="Date Placeholder 1"/>
          <p:cNvSpPr>
            <a:spLocks noGrp="1"/>
          </p:cNvSpPr>
          <p:nvPr>
            <p:ph type="dt" sz="half" idx="4"/>
          </p:nvPr>
        </p:nvSpPr>
        <p:spPr>
          <a:xfrm>
            <a:off x="762000" y="4695033"/>
            <a:ext cx="1639570" cy="285750"/>
          </a:xfrm>
          <a:prstGeom prst="rect">
            <a:avLst/>
          </a:prstGeom>
        </p:spPr>
        <p:txBody>
          <a:bodyPr vert="horz" lIns="91440" tIns="45720" rIns="91440" bIns="45720" rtlCol="0" anchor="ctr"/>
          <a:lstStyle>
            <a:lvl1pPr lvl="0" algn="l">
              <a:defRPr lang="en-US" sz="600" b="0" i="0" dirty="0">
                <a:solidFill>
                  <a:schemeClr val="bg1">
                    <a:lumMod val="50000"/>
                  </a:schemeClr>
                </a:solidFill>
                <a:latin typeface="+mn-lt"/>
              </a:defRPr>
            </a:lvl1pPr>
          </a:lstStyle>
          <a:p>
            <a:r>
              <a:rPr lang="en-US" dirty="0"/>
              <a:t>Date</a:t>
            </a:r>
            <a:endParaRPr lang="en-US" dirty="0"/>
          </a:p>
        </p:txBody>
      </p:sp>
      <p:sp>
        <p:nvSpPr>
          <p:cNvPr id="9" name="Footer Placeholder 1"/>
          <p:cNvSpPr>
            <a:spLocks noGrp="1"/>
          </p:cNvSpPr>
          <p:nvPr>
            <p:ph type="ftr" sz="quarter" idx="5"/>
          </p:nvPr>
        </p:nvSpPr>
        <p:spPr>
          <a:xfrm>
            <a:off x="2495550" y="4686300"/>
            <a:ext cx="5181600" cy="285750"/>
          </a:xfrm>
          <a:prstGeom prst="rect">
            <a:avLst/>
          </a:prstGeom>
        </p:spPr>
        <p:txBody>
          <a:bodyPr vert="horz" lIns="91440" tIns="45720" rIns="91440" bIns="45720" rtlCol="0" anchor="ctr"/>
          <a:lstStyle>
            <a:lvl1pPr lvl="0" algn="ctr">
              <a:defRPr lang="en-US" sz="600" b="0" i="0" dirty="0">
                <a:solidFill>
                  <a:schemeClr val="bg1">
                    <a:lumMod val="50000"/>
                  </a:schemeClr>
                </a:solidFill>
                <a:latin typeface="+mn-lt"/>
              </a:defRPr>
            </a:lvl1pPr>
          </a:lstStyle>
          <a:p>
            <a:r>
              <a:rPr lang="en-US" dirty="0"/>
              <a:t>Footer</a:t>
            </a:r>
            <a:endParaRPr lang="en-US" dirty="0"/>
          </a:p>
        </p:txBody>
      </p:sp>
      <p:sp>
        <p:nvSpPr>
          <p:cNvPr id="10" name="Content Placeholder 9"/>
          <p:cNvSpPr/>
          <p:nvPr>
            <p:ph idx="6" hasCustomPrompt="1"/>
          </p:nvPr>
        </p:nvSpPr>
        <p:spPr>
          <a:xfrm>
            <a:off x="762000" y="2313403"/>
            <a:ext cx="3429000" cy="2133600"/>
          </a:xfrm>
          <a:prstGeom prst="rect">
            <a:avLst/>
          </a:prstGeom>
          <a:noFill/>
          <a:ln>
            <a:noFill/>
          </a:ln>
        </p:spPr>
        <p:txBody>
          <a:bodyPr vert="horz" lIns="0" tIns="0" rIns="0" bIns="0" rtlCol="0">
            <a:noAutofit/>
          </a:bodyPr>
          <a:lstStyle>
            <a:lvl1pPr lvl="0">
              <a:defRPr lang="en-US" sz="1100" b="0" dirty="0">
                <a:latin typeface="+mn-lt"/>
              </a:defRPr>
            </a:lvl1pPr>
            <a:lvl2pPr lvl="1">
              <a:defRPr lang="en-US" sz="1100" b="0" dirty="0">
                <a:latin typeface="+mn-lt"/>
              </a:defRPr>
            </a:lvl2pPr>
            <a:lvl3pPr lvl="2">
              <a:defRPr lang="en-US" sz="1100" b="0" dirty="0">
                <a:latin typeface="+mn-lt"/>
              </a:defRPr>
            </a:lvl3pPr>
            <a:lvl4pPr lvl="3">
              <a:defRPr lang="en-US" sz="1100" b="0" dirty="0">
                <a:latin typeface="+mn-lt"/>
              </a:defRPr>
            </a:lvl4pPr>
            <a:lvl5pPr lvl="4">
              <a:defRPr lang="en-US" sz="1100" b="0" dirty="0">
                <a:latin typeface="+mn-lt"/>
              </a:defRPr>
            </a:lvl5pPr>
          </a:lstStyle>
          <a:p>
            <a:pPr lvl="0"/>
            <a:r>
              <a:rPr lang="en-US" dirty="0"/>
              <a:t>Write here subtitle</a:t>
            </a:r>
            <a:endParaRPr lang="en-US" dirty="0"/>
          </a:p>
          <a:p>
            <a:pPr lvl="1"/>
            <a:r>
              <a:rPr lang="en-US" dirty="0"/>
              <a:t>Write here subtitle</a:t>
            </a:r>
            <a:endParaRPr lang="en-US" dirty="0"/>
          </a:p>
          <a:p>
            <a:pPr lvl="2"/>
            <a:r>
              <a:rPr lang="en-US" dirty="0"/>
              <a:t>Write here text</a:t>
            </a:r>
            <a:endParaRPr lang="en-US" dirty="0"/>
          </a:p>
          <a:p>
            <a:pPr lvl="3"/>
            <a:r>
              <a:rPr lang="en-US" dirty="0"/>
              <a:t>Write here text</a:t>
            </a:r>
            <a:endParaRPr lang="en-US" dirty="0"/>
          </a:p>
          <a:p>
            <a:pPr lvl="4"/>
            <a:r>
              <a:rPr lang="en-US" dirty="0"/>
              <a:t>Write here text </a:t>
            </a:r>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Executive Summary">
    <p:spTree>
      <p:nvGrpSpPr>
        <p:cNvPr id="1" name=""/>
        <p:cNvGrpSpPr/>
        <p:nvPr/>
      </p:nvGrpSpPr>
      <p:grpSpPr>
        <a:xfrm>
          <a:off x="0" y="0"/>
          <a:ext cx="0" cy="0"/>
          <a:chOff x="0" y="0"/>
          <a:chExt cx="0" cy="0"/>
        </a:xfrm>
      </p:grpSpPr>
      <p:sp>
        <p:nvSpPr>
          <p:cNvPr id="2" name="Picture Placeholder 15"/>
          <p:cNvSpPr>
            <a:spLocks noGrp="1"/>
          </p:cNvSpPr>
          <p:nvPr>
            <p:ph type="pic" hasCustomPrompt="1"/>
          </p:nvPr>
        </p:nvSpPr>
        <p:spPr>
          <a:xfrm>
            <a:off x="6578758" y="-727492"/>
            <a:ext cx="2558733" cy="2959377"/>
          </a:xfrm>
          <a:custGeom>
            <a:avLst/>
            <a:gdLst/>
            <a:ahLst/>
            <a:cxnLst/>
            <a:rect l="0" t="0" r="r" b="b"/>
            <a:pathLst>
              <a:path w="3411644" h="3945836">
                <a:moveTo>
                  <a:pt x="2839255" y="0"/>
                </a:moveTo>
                <a:lnTo>
                  <a:pt x="3411644" y="991411"/>
                </a:lnTo>
                <a:lnTo>
                  <a:pt x="2839255" y="1982819"/>
                </a:lnTo>
                <a:lnTo>
                  <a:pt x="2289563" y="2954427"/>
                </a:lnTo>
                <a:lnTo>
                  <a:pt x="1717173" y="3945836"/>
                </a:lnTo>
                <a:lnTo>
                  <a:pt x="572391" y="3945836"/>
                </a:lnTo>
                <a:lnTo>
                  <a:pt x="0" y="2954427"/>
                </a:lnTo>
                <a:lnTo>
                  <a:pt x="572391" y="1963018"/>
                </a:lnTo>
                <a:lnTo>
                  <a:pt x="1122082" y="991411"/>
                </a:lnTo>
                <a:lnTo>
                  <a:pt x="1694474" y="1"/>
                </a:lnTo>
                <a:lnTo>
                  <a:pt x="2839255" y="0"/>
                </a:lnTo>
                <a:close/>
              </a:path>
            </a:pathLst>
          </a:custGeom>
          <a:noFill/>
        </p:spPr>
        <p:txBody>
          <a:bodyPr vert="horz" wrap="square" rtlCol="0" anchor="ctr">
            <a:noAutofit/>
          </a:bodyPr>
          <a:lstStyle>
            <a:lvl1pPr lvl="0" algn="ctr">
              <a:defRPr lang="en-US" sz="1200" baseline="0" dirty="0"/>
            </a:lvl1pPr>
          </a:lstStyle>
          <a:p>
            <a:r>
              <a:rPr lang="en-US" dirty="0"/>
              <a:t>Drag / Drop image</a:t>
            </a:r>
            <a:endParaRPr lang="en-US" dirty="0"/>
          </a:p>
        </p:txBody>
      </p:sp>
      <p:sp>
        <p:nvSpPr>
          <p:cNvPr id="3" name="Slide Number Placeholder 2"/>
          <p:cNvSpPr>
            <a:spLocks noGrp="1"/>
          </p:cNvSpPr>
          <p:nvPr>
            <p:ph type="sldNum" sz="quarter" idx="1"/>
          </p:nvPr>
        </p:nvSpPr>
        <p:spPr/>
        <p:txBody>
          <a:bodyPr rtlCol="0"/>
          <a:lstStyle/>
          <a:p>
            <a:fld id="{18E775FA-A870-4FB3-89C4-29ABA9EC7DE9}" type="slidenum">
              <a:rPr/>
            </a:fld>
            <a:endParaRPr lang="en-US" dirty="0"/>
          </a:p>
        </p:txBody>
      </p:sp>
      <p:sp>
        <p:nvSpPr>
          <p:cNvPr id="4" name="Title 1"/>
          <p:cNvSpPr>
            <a:spLocks noGrp="1"/>
          </p:cNvSpPr>
          <p:nvPr>
            <p:ph type="title" idx="2" hasCustomPrompt="1"/>
          </p:nvPr>
        </p:nvSpPr>
        <p:spPr>
          <a:xfrm>
            <a:off x="762000" y="571500"/>
            <a:ext cx="3810000" cy="838200"/>
          </a:xfrm>
        </p:spPr>
        <p:txBody>
          <a:bodyPr vert="horz" lIns="0" tIns="0" rIns="0" bIns="0" rtlCol="0" anchor="b"/>
          <a:lstStyle>
            <a:lvl1pPr lvl="0">
              <a:lnSpc>
                <a:spcPct val="100000"/>
              </a:lnSpc>
              <a:defRPr lang="en-US" sz="2800" b="1" dirty="0">
                <a:latin typeface="+mj-lt"/>
              </a:defRPr>
            </a:lvl1pPr>
          </a:lstStyle>
          <a:p>
            <a:r>
              <a:rPr lang="en-US" dirty="0"/>
              <a:t>ADD TITLE</a:t>
            </a:r>
            <a:endParaRPr lang="en-US" dirty="0"/>
          </a:p>
        </p:txBody>
      </p:sp>
      <p:sp>
        <p:nvSpPr>
          <p:cNvPr id="5" name="Shape 22"/>
          <p:cNvSpPr/>
          <p:nvPr userDrawn="1"/>
        </p:nvSpPr>
        <p:spPr>
          <a:xfrm>
            <a:off x="570882" y="4502988"/>
            <a:ext cx="266067" cy="307228"/>
          </a:xfrm>
          <a:custGeom>
            <a:avLst/>
            <a:gdLst/>
            <a:ahLst/>
            <a:cxnLst/>
            <a:rect l="0" t="0" r="r" b="b"/>
            <a:pathLst>
              <a:path w="354756" h="409638">
                <a:moveTo>
                  <a:pt x="177378" y="0"/>
                </a:moveTo>
                <a:lnTo>
                  <a:pt x="354756" y="102410"/>
                </a:lnTo>
                <a:lnTo>
                  <a:pt x="354756" y="307229"/>
                </a:lnTo>
                <a:lnTo>
                  <a:pt x="177378" y="409638"/>
                </a:lnTo>
                <a:lnTo>
                  <a:pt x="0" y="307229"/>
                </a:lnTo>
                <a:lnTo>
                  <a:pt x="0" y="102410"/>
                </a:lnTo>
                <a:close/>
              </a:path>
            </a:pathLst>
          </a:custGeom>
          <a:noFill/>
          <a:ln w="6350">
            <a:solidFill>
              <a:schemeClr val="tx1">
                <a:alpha val="14999"/>
              </a:schemeClr>
            </a:solidFill>
            <a:miter lim="800000"/>
          </a:ln>
        </p:spPr>
        <p:txBody>
          <a:bodyPr vert="horz" lIns="45719" rIns="45719" rtlCol="0" anchor="ctr"/>
          <a:lstStyle/>
          <a:p>
            <a:endParaRPr lang="en-US" dirty="0"/>
          </a:p>
        </p:txBody>
      </p:sp>
      <p:sp>
        <p:nvSpPr>
          <p:cNvPr id="6" name="Content Placeholder 5"/>
          <p:cNvSpPr/>
          <p:nvPr>
            <p:ph idx="3" hasCustomPrompt="1"/>
          </p:nvPr>
        </p:nvSpPr>
        <p:spPr>
          <a:xfrm>
            <a:off x="762000" y="2476500"/>
            <a:ext cx="7143750" cy="1438275"/>
          </a:xfrm>
          <a:prstGeom prst="rect">
            <a:avLst/>
          </a:prstGeom>
          <a:noFill/>
          <a:ln>
            <a:noFill/>
          </a:ln>
        </p:spPr>
        <p:txBody>
          <a:bodyPr vert="horz" lIns="0" tIns="0" rIns="0" bIns="0" rtlCol="0">
            <a:normAutofit/>
          </a:bodyPr>
          <a:lstStyle>
            <a:lvl1pPr marL="0" lvl="0" indent="0">
              <a:buFont typeface="Arial" panose="020B0604020202090204"/>
              <a:buNone/>
              <a:defRPr lang="en-US" sz="1400" dirty="0"/>
            </a:lvl1pPr>
            <a:lvl2pPr marL="0" lvl="1" indent="476250">
              <a:buFont typeface="Arial" panose="020B0604020202090204"/>
              <a:buNone/>
              <a:defRPr lang="en-US" sz="1200" dirty="0"/>
            </a:lvl2pPr>
            <a:lvl3pPr marL="0" lvl="2" indent="952500">
              <a:buFont typeface="Arial" panose="020B0604020202090204"/>
              <a:buNone/>
              <a:defRPr lang="en-US" sz="1200" dirty="0"/>
            </a:lvl3pPr>
            <a:lvl4pPr marL="0" lvl="3" indent="1428750">
              <a:buFont typeface="Arial" panose="020B0604020202090204"/>
              <a:buNone/>
              <a:defRPr lang="en-US" sz="1200" dirty="0"/>
            </a:lvl4pPr>
            <a:lvl5pPr marL="0" lvl="4" indent="1905000">
              <a:buFont typeface="Arial" panose="020B0604020202090204"/>
              <a:buNone/>
              <a:defRPr lang="en-US" sz="1200" dirty="0"/>
            </a:lvl5pPr>
          </a:lstStyle>
          <a:p>
            <a:pPr lvl="0"/>
            <a:r>
              <a:rPr lang="en-US" dirty="0"/>
              <a:t>Write here subtitle</a:t>
            </a:r>
            <a:endParaRPr lang="en-US" dirty="0"/>
          </a:p>
          <a:p>
            <a:pPr lvl="1"/>
            <a:r>
              <a:rPr lang="en-US" dirty="0"/>
              <a:t>Write here subtitle</a:t>
            </a:r>
            <a:endParaRPr lang="en-US" dirty="0"/>
          </a:p>
          <a:p>
            <a:pPr lvl="2"/>
            <a:r>
              <a:rPr lang="en-US" dirty="0"/>
              <a:t>Write here text</a:t>
            </a:r>
            <a:endParaRPr lang="en-US" dirty="0"/>
          </a:p>
          <a:p>
            <a:pPr lvl="3"/>
            <a:r>
              <a:rPr lang="en-US" dirty="0"/>
              <a:t>Write here text</a:t>
            </a:r>
            <a:endParaRPr lang="en-US" dirty="0"/>
          </a:p>
          <a:p>
            <a:pPr lvl="4"/>
            <a:r>
              <a:rPr lang="en-US" dirty="0"/>
              <a:t>Write here text </a:t>
            </a:r>
            <a:endParaRPr lang="en-US" dirty="0"/>
          </a:p>
        </p:txBody>
      </p:sp>
      <p:sp>
        <p:nvSpPr>
          <p:cNvPr id="7" name="Date Placeholder 1"/>
          <p:cNvSpPr>
            <a:spLocks noGrp="1"/>
          </p:cNvSpPr>
          <p:nvPr>
            <p:ph type="dt" sz="half" idx="4"/>
          </p:nvPr>
        </p:nvSpPr>
        <p:spPr>
          <a:xfrm>
            <a:off x="762000" y="4695033"/>
            <a:ext cx="1639570" cy="285750"/>
          </a:xfrm>
          <a:prstGeom prst="rect">
            <a:avLst/>
          </a:prstGeom>
        </p:spPr>
        <p:txBody>
          <a:bodyPr vert="horz" lIns="91440" tIns="45720" rIns="91440" bIns="45720" rtlCol="0" anchor="ctr"/>
          <a:lstStyle>
            <a:lvl1pPr lvl="0" algn="l">
              <a:defRPr lang="en-US" sz="600" b="0" i="0" dirty="0">
                <a:solidFill>
                  <a:schemeClr val="bg1">
                    <a:lumMod val="50000"/>
                  </a:schemeClr>
                </a:solidFill>
                <a:latin typeface="+mn-lt"/>
              </a:defRPr>
            </a:lvl1pPr>
          </a:lstStyle>
          <a:p>
            <a:r>
              <a:rPr lang="en-US" dirty="0"/>
              <a:t>Date</a:t>
            </a:r>
            <a:endParaRPr lang="en-US" dirty="0"/>
          </a:p>
        </p:txBody>
      </p:sp>
      <p:sp>
        <p:nvSpPr>
          <p:cNvPr id="8" name="Footer Placeholder 1"/>
          <p:cNvSpPr>
            <a:spLocks noGrp="1"/>
          </p:cNvSpPr>
          <p:nvPr>
            <p:ph type="ftr" sz="quarter" idx="5"/>
          </p:nvPr>
        </p:nvSpPr>
        <p:spPr>
          <a:xfrm>
            <a:off x="2495550" y="4686300"/>
            <a:ext cx="5181600" cy="285750"/>
          </a:xfrm>
          <a:prstGeom prst="rect">
            <a:avLst/>
          </a:prstGeom>
        </p:spPr>
        <p:txBody>
          <a:bodyPr vert="horz" lIns="91440" tIns="45720" rIns="91440" bIns="45720" rtlCol="0" anchor="ctr"/>
          <a:lstStyle>
            <a:lvl1pPr lvl="0" algn="ctr">
              <a:defRPr lang="en-US" sz="600" b="0" i="0" dirty="0">
                <a:solidFill>
                  <a:schemeClr val="bg1">
                    <a:lumMod val="50000"/>
                  </a:schemeClr>
                </a:solidFill>
                <a:latin typeface="+mn-lt"/>
              </a:defRPr>
            </a:lvl1pPr>
          </a:lstStyle>
          <a:p>
            <a:r>
              <a:rPr lang="en-US" dirty="0"/>
              <a:t>Footer</a:t>
            </a:r>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meline 01">
    <p:spTree>
      <p:nvGrpSpPr>
        <p:cNvPr id="1" name=""/>
        <p:cNvGrpSpPr/>
        <p:nvPr/>
      </p:nvGrpSpPr>
      <p:grpSpPr>
        <a:xfrm>
          <a:off x="0" y="0"/>
          <a:ext cx="0" cy="0"/>
          <a:chOff x="0" y="0"/>
          <a:chExt cx="0" cy="0"/>
        </a:xfrm>
      </p:grpSpPr>
      <p:cxnSp>
        <p:nvCxnSpPr>
          <p:cNvPr id="2" name="Straight Connector 17"/>
          <p:cNvCxnSpPr>
            <a:endCxn id="14" idx="3"/>
          </p:cNvCxnSpPr>
          <p:nvPr/>
        </p:nvCxnSpPr>
        <p:spPr>
          <a:xfrm rot="10800000">
            <a:off x="1581150" y="2571559"/>
            <a:ext cx="7551477" cy="190"/>
          </a:xfrm>
          <a:prstGeom prst="line">
            <a:avLst/>
          </a:prstGeom>
          <a:ln>
            <a:solidFill>
              <a:schemeClr val="tx1">
                <a:alpha val="14999"/>
              </a:schemeClr>
            </a:solidFill>
            <a:prstDash val="dash"/>
          </a:ln>
        </p:spPr>
        <p:style>
          <a:lnRef idx="1">
            <a:schemeClr val="accent1"/>
          </a:lnRef>
          <a:fillRef idx="0">
            <a:schemeClr val="accent1"/>
          </a:fillRef>
          <a:effectRef idx="0">
            <a:schemeClr val="accent1"/>
          </a:effectRef>
          <a:fontRef idx="minor">
            <a:schemeClr val="tx1"/>
          </a:fontRef>
        </p:style>
      </p:cxnSp>
      <p:sp>
        <p:nvSpPr>
          <p:cNvPr id="3" name="Title 1"/>
          <p:cNvSpPr>
            <a:spLocks noGrp="1"/>
          </p:cNvSpPr>
          <p:nvPr>
            <p:ph type="title" idx="10" hasCustomPrompt="1"/>
          </p:nvPr>
        </p:nvSpPr>
        <p:spPr>
          <a:xfrm>
            <a:off x="762000" y="571500"/>
            <a:ext cx="7620000" cy="857250"/>
          </a:xfrm>
        </p:spPr>
        <p:txBody>
          <a:bodyPr vert="horz" tIns="0" rtlCol="0" anchor="t"/>
          <a:lstStyle>
            <a:lvl1pPr lvl="0">
              <a:lnSpc>
                <a:spcPct val="100000"/>
              </a:lnSpc>
              <a:defRPr lang="en-US" sz="2800" b="1" dirty="0">
                <a:latin typeface="+mj-lt"/>
              </a:defRPr>
            </a:lvl1pPr>
          </a:lstStyle>
          <a:p>
            <a:r>
              <a:rPr lang="en-US" dirty="0"/>
              <a:t>ADD TITLE</a:t>
            </a:r>
            <a:endParaRPr lang="en-US" dirty="0"/>
          </a:p>
        </p:txBody>
      </p:sp>
      <p:sp>
        <p:nvSpPr>
          <p:cNvPr id="4" name="Slide Number Placeholder 2"/>
          <p:cNvSpPr>
            <a:spLocks noGrp="1"/>
          </p:cNvSpPr>
          <p:nvPr>
            <p:ph type="sldNum" sz="quarter" idx="11"/>
          </p:nvPr>
        </p:nvSpPr>
        <p:spPr/>
        <p:txBody>
          <a:bodyPr rtlCol="0"/>
          <a:lstStyle/>
          <a:p>
            <a:fld id="{E61B9564-23E9-43F2-8311-8A82A9C036D9}" type="slidenum">
              <a:rPr/>
            </a:fld>
            <a:endParaRPr lang="en-US" dirty="0"/>
          </a:p>
        </p:txBody>
      </p:sp>
      <p:sp>
        <p:nvSpPr>
          <p:cNvPr id="5" name="Shape 22"/>
          <p:cNvSpPr/>
          <p:nvPr userDrawn="1"/>
        </p:nvSpPr>
        <p:spPr>
          <a:xfrm>
            <a:off x="570882" y="4502988"/>
            <a:ext cx="266067" cy="307228"/>
          </a:xfrm>
          <a:custGeom>
            <a:avLst/>
            <a:gdLst/>
            <a:ahLst/>
            <a:cxnLst/>
            <a:rect l="0" t="0" r="r" b="b"/>
            <a:pathLst>
              <a:path w="354756" h="409638">
                <a:moveTo>
                  <a:pt x="177378" y="0"/>
                </a:moveTo>
                <a:lnTo>
                  <a:pt x="354756" y="102410"/>
                </a:lnTo>
                <a:lnTo>
                  <a:pt x="354756" y="307229"/>
                </a:lnTo>
                <a:lnTo>
                  <a:pt x="177378" y="409638"/>
                </a:lnTo>
                <a:lnTo>
                  <a:pt x="0" y="307229"/>
                </a:lnTo>
                <a:lnTo>
                  <a:pt x="0" y="102410"/>
                </a:lnTo>
                <a:close/>
              </a:path>
            </a:pathLst>
          </a:custGeom>
          <a:noFill/>
          <a:ln w="6350">
            <a:solidFill>
              <a:schemeClr val="tx1">
                <a:alpha val="14999"/>
              </a:schemeClr>
            </a:solidFill>
            <a:miter lim="800000"/>
          </a:ln>
        </p:spPr>
        <p:txBody>
          <a:bodyPr vert="horz" lIns="45719" rIns="45719" rtlCol="0" anchor="ctr"/>
          <a:lstStyle/>
          <a:p>
            <a:endParaRPr lang="en-US" dirty="0"/>
          </a:p>
        </p:txBody>
      </p:sp>
      <p:sp>
        <p:nvSpPr>
          <p:cNvPr id="6" name="Shape 22"/>
          <p:cNvSpPr/>
          <p:nvPr userDrawn="1"/>
        </p:nvSpPr>
        <p:spPr>
          <a:xfrm>
            <a:off x="2667000" y="1945434"/>
            <a:ext cx="1094792" cy="1264156"/>
          </a:xfrm>
          <a:custGeom>
            <a:avLst/>
            <a:gdLst/>
            <a:ahLst/>
            <a:cxnLst/>
            <a:rect l="0" t="0" r="r" b="b"/>
            <a:pathLst>
              <a:path w="1459724" h="1685542">
                <a:moveTo>
                  <a:pt x="729862" y="0"/>
                </a:moveTo>
                <a:lnTo>
                  <a:pt x="1459724" y="421385"/>
                </a:lnTo>
                <a:lnTo>
                  <a:pt x="1459724" y="1264156"/>
                </a:lnTo>
                <a:lnTo>
                  <a:pt x="729862" y="1685542"/>
                </a:lnTo>
                <a:lnTo>
                  <a:pt x="0" y="1264156"/>
                </a:lnTo>
                <a:lnTo>
                  <a:pt x="0" y="421385"/>
                </a:lnTo>
                <a:close/>
              </a:path>
            </a:pathLst>
          </a:custGeom>
          <a:solidFill>
            <a:schemeClr val="bg1"/>
          </a:solidFill>
          <a:ln w="12700">
            <a:solidFill>
              <a:schemeClr val="tx1">
                <a:alpha val="19999"/>
              </a:schemeClr>
            </a:solidFill>
            <a:miter lim="800000"/>
          </a:ln>
        </p:spPr>
        <p:txBody>
          <a:bodyPr vert="horz" lIns="45719" rIns="45719" rtlCol="0" anchor="ctr"/>
          <a:lstStyle/>
          <a:p>
            <a:endParaRPr lang="en-US" dirty="0"/>
          </a:p>
        </p:txBody>
      </p:sp>
      <p:sp>
        <p:nvSpPr>
          <p:cNvPr id="7" name="Shape 22"/>
          <p:cNvSpPr/>
          <p:nvPr userDrawn="1"/>
        </p:nvSpPr>
        <p:spPr>
          <a:xfrm>
            <a:off x="5295900" y="1945434"/>
            <a:ext cx="1094792" cy="1264156"/>
          </a:xfrm>
          <a:custGeom>
            <a:avLst/>
            <a:gdLst/>
            <a:ahLst/>
            <a:cxnLst/>
            <a:rect l="0" t="0" r="r" b="b"/>
            <a:pathLst>
              <a:path w="1459724" h="1685542">
                <a:moveTo>
                  <a:pt x="729862" y="0"/>
                </a:moveTo>
                <a:lnTo>
                  <a:pt x="1459724" y="421385"/>
                </a:lnTo>
                <a:lnTo>
                  <a:pt x="1459724" y="1264156"/>
                </a:lnTo>
                <a:lnTo>
                  <a:pt x="729862" y="1685542"/>
                </a:lnTo>
                <a:lnTo>
                  <a:pt x="0" y="1264156"/>
                </a:lnTo>
                <a:lnTo>
                  <a:pt x="0" y="421385"/>
                </a:lnTo>
                <a:close/>
              </a:path>
            </a:pathLst>
          </a:custGeom>
          <a:solidFill>
            <a:schemeClr val="bg1"/>
          </a:solidFill>
          <a:ln w="12700">
            <a:solidFill>
              <a:schemeClr val="tx1">
                <a:alpha val="19999"/>
              </a:schemeClr>
            </a:solidFill>
            <a:miter lim="800000"/>
          </a:ln>
        </p:spPr>
        <p:txBody>
          <a:bodyPr vert="horz" lIns="45719" rIns="45719" rtlCol="0" anchor="ctr"/>
          <a:lstStyle/>
          <a:p>
            <a:endParaRPr lang="en-US" dirty="0"/>
          </a:p>
        </p:txBody>
      </p:sp>
      <p:sp>
        <p:nvSpPr>
          <p:cNvPr id="8" name="Picture Placeholder 13"/>
          <p:cNvSpPr>
            <a:spLocks noGrp="1" noChangeAspect="1"/>
          </p:cNvSpPr>
          <p:nvPr>
            <p:ph type="pic" idx="12" hasCustomPrompt="1"/>
          </p:nvPr>
        </p:nvSpPr>
        <p:spPr>
          <a:xfrm>
            <a:off x="3028950" y="2409606"/>
            <a:ext cx="381000" cy="335820"/>
          </a:xfrm>
        </p:spPr>
        <p:txBody>
          <a:bodyPr vert="horz" rtlCol="0" anchor="ctr">
            <a:normAutofit fontScale="62500" lnSpcReduction="20000"/>
          </a:bodyPr>
          <a:lstStyle>
            <a:lvl1pPr lvl="0" algn="ctr">
              <a:defRPr lang="en-US" sz="1600" dirty="0"/>
            </a:lvl1pPr>
          </a:lstStyle>
          <a:p>
            <a:r>
              <a:rPr lang="en-US" dirty="0"/>
              <a:t>Picture/</a:t>
            </a:r>
            <a:br>
              <a:rPr lang="en-US" dirty="0"/>
            </a:br>
            <a:r>
              <a:rPr lang="en-US" dirty="0"/>
              <a:t>Icon</a:t>
            </a:r>
            <a:endParaRPr lang="en-US" dirty="0"/>
          </a:p>
        </p:txBody>
      </p:sp>
      <p:sp>
        <p:nvSpPr>
          <p:cNvPr id="9" name="Picture Placeholder 13"/>
          <p:cNvSpPr>
            <a:spLocks noGrp="1" noChangeAspect="1"/>
          </p:cNvSpPr>
          <p:nvPr>
            <p:ph type="pic" idx="13" hasCustomPrompt="1"/>
          </p:nvPr>
        </p:nvSpPr>
        <p:spPr>
          <a:xfrm>
            <a:off x="5657850" y="2387012"/>
            <a:ext cx="381000" cy="381000"/>
          </a:xfrm>
        </p:spPr>
        <p:txBody>
          <a:bodyPr vert="horz" rtlCol="0" anchor="ctr">
            <a:normAutofit fontScale="62500" lnSpcReduction="20000"/>
          </a:bodyPr>
          <a:lstStyle>
            <a:lvl1pPr lvl="0" algn="ctr">
              <a:defRPr lang="en-US" sz="1600" dirty="0"/>
            </a:lvl1pPr>
          </a:lstStyle>
          <a:p>
            <a:r>
              <a:rPr lang="en-US" dirty="0"/>
              <a:t>Picture/</a:t>
            </a:r>
            <a:br>
              <a:rPr lang="en-US" dirty="0"/>
            </a:br>
            <a:r>
              <a:rPr lang="en-US" dirty="0"/>
              <a:t>Icon</a:t>
            </a:r>
            <a:endParaRPr lang="en-US" dirty="0"/>
          </a:p>
        </p:txBody>
      </p:sp>
      <p:sp>
        <p:nvSpPr>
          <p:cNvPr id="10" name="Text Placeholder 18"/>
          <p:cNvSpPr>
            <a:spLocks noGrp="1"/>
          </p:cNvSpPr>
          <p:nvPr>
            <p:ph type="body" idx="14" hasCustomPrompt="1"/>
          </p:nvPr>
        </p:nvSpPr>
        <p:spPr>
          <a:xfrm>
            <a:off x="2266950" y="3449345"/>
            <a:ext cx="1901142" cy="307333"/>
          </a:xfrm>
        </p:spPr>
        <p:txBody>
          <a:bodyPr vert="horz" lIns="0" tIns="0" rIns="0" bIns="0" rtlCol="0" anchor="ctr">
            <a:noAutofit/>
          </a:bodyPr>
          <a:lstStyle>
            <a:lvl1pPr lvl="0" algn="ctr">
              <a:lnSpc>
                <a:spcPct val="100000"/>
              </a:lnSpc>
              <a:defRPr lang="en-US" sz="1600" b="1" dirty="0">
                <a:latin typeface="+mn-lt"/>
              </a:defRPr>
            </a:lvl1pPr>
            <a:lvl2pPr lvl="1" algn="ctr">
              <a:defRPr lang="en-US" sz="1800" b="1" dirty="0">
                <a:latin typeface="+mn-lt"/>
              </a:defRPr>
            </a:lvl2pPr>
            <a:lvl3pPr lvl="2" algn="ctr">
              <a:defRPr lang="en-US" sz="1800" b="1" dirty="0">
                <a:latin typeface="+mn-lt"/>
              </a:defRPr>
            </a:lvl3pPr>
            <a:lvl4pPr lvl="3" algn="ctr">
              <a:defRPr lang="en-US" sz="1800" b="1" dirty="0">
                <a:latin typeface="+mn-lt"/>
              </a:defRPr>
            </a:lvl4pPr>
            <a:lvl5pPr lvl="4" algn="ctr">
              <a:defRPr lang="en-US" sz="1800" b="1" dirty="0">
                <a:latin typeface="+mn-lt"/>
              </a:defRPr>
            </a:lvl5pPr>
          </a:lstStyle>
          <a:p>
            <a:pPr algn="ctr"/>
            <a:r>
              <a:rPr lang="en-US" dirty="0"/>
              <a:t>Add Date</a:t>
            </a:r>
            <a:endParaRPr lang="en-US" dirty="0"/>
          </a:p>
        </p:txBody>
      </p:sp>
      <p:sp>
        <p:nvSpPr>
          <p:cNvPr id="11" name="Text Placeholder 18"/>
          <p:cNvSpPr>
            <a:spLocks noGrp="1"/>
          </p:cNvSpPr>
          <p:nvPr>
            <p:ph type="body" idx="15" hasCustomPrompt="1"/>
          </p:nvPr>
        </p:nvSpPr>
        <p:spPr>
          <a:xfrm>
            <a:off x="4895850" y="3449345"/>
            <a:ext cx="1902628" cy="307333"/>
          </a:xfrm>
        </p:spPr>
        <p:txBody>
          <a:bodyPr vert="horz" lIns="0" tIns="0" rIns="0" bIns="0" rtlCol="0" anchor="ctr">
            <a:noAutofit/>
          </a:bodyPr>
          <a:lstStyle>
            <a:lvl1pPr lvl="0" algn="ctr">
              <a:lnSpc>
                <a:spcPct val="100000"/>
              </a:lnSpc>
              <a:defRPr lang="en-US" sz="1600" b="1" dirty="0">
                <a:latin typeface="+mn-lt"/>
              </a:defRPr>
            </a:lvl1pPr>
            <a:lvl2pPr lvl="1" algn="ctr">
              <a:defRPr lang="en-US" sz="1800" b="1" dirty="0">
                <a:latin typeface="+mn-lt"/>
              </a:defRPr>
            </a:lvl2pPr>
            <a:lvl3pPr lvl="2" algn="ctr">
              <a:defRPr lang="en-US" sz="1800" b="1" dirty="0">
                <a:latin typeface="+mn-lt"/>
              </a:defRPr>
            </a:lvl3pPr>
            <a:lvl4pPr lvl="3" algn="ctr">
              <a:defRPr lang="en-US" sz="1800" b="1" dirty="0">
                <a:latin typeface="+mn-lt"/>
              </a:defRPr>
            </a:lvl4pPr>
            <a:lvl5pPr lvl="4" algn="ctr">
              <a:defRPr lang="en-US" sz="1800" b="1" dirty="0">
                <a:latin typeface="+mn-lt"/>
              </a:defRPr>
            </a:lvl5pPr>
          </a:lstStyle>
          <a:p>
            <a:pPr algn="ctr"/>
            <a:r>
              <a:rPr lang="en-US" dirty="0"/>
              <a:t>Add Date</a:t>
            </a:r>
            <a:endParaRPr lang="en-US" dirty="0"/>
          </a:p>
        </p:txBody>
      </p:sp>
      <p:sp>
        <p:nvSpPr>
          <p:cNvPr id="12" name="Text Placeholder 21"/>
          <p:cNvSpPr>
            <a:spLocks noGrp="1"/>
          </p:cNvSpPr>
          <p:nvPr>
            <p:ph type="body" idx="16" hasCustomPrompt="1"/>
          </p:nvPr>
        </p:nvSpPr>
        <p:spPr>
          <a:xfrm>
            <a:off x="2266950" y="3820715"/>
            <a:ext cx="1899361" cy="379809"/>
          </a:xfrm>
        </p:spPr>
        <p:txBody>
          <a:bodyPr vert="horz" rtlCol="0" anchor="ctr">
            <a:noAutofit/>
          </a:bodyPr>
          <a:lstStyle>
            <a:lvl1pPr lvl="0" algn="ctr">
              <a:lnSpc>
                <a:spcPct val="100000"/>
              </a:lnSpc>
              <a:defRPr lang="en-US" sz="1200" dirty="0">
                <a:latin typeface="Open Sans-light"/>
              </a:defRPr>
            </a:lvl1pPr>
            <a:lvl2pPr lvl="1">
              <a:defRPr lang="en-US" sz="1400" dirty="0"/>
            </a:lvl2pPr>
            <a:lvl3pPr lvl="2">
              <a:defRPr lang="en-US" sz="1400" dirty="0"/>
            </a:lvl3pPr>
            <a:lvl4pPr lvl="3">
              <a:defRPr lang="en-US" sz="1400" dirty="0"/>
            </a:lvl4pPr>
            <a:lvl5pPr lvl="4">
              <a:defRPr lang="en-US" sz="1400" dirty="0"/>
            </a:lvl5pPr>
          </a:lstStyle>
          <a:p>
            <a:pPr algn="ctr"/>
            <a:r>
              <a:rPr lang="en-US" dirty="0"/>
              <a:t>Add description</a:t>
            </a:r>
            <a:endParaRPr lang="en-US" dirty="0"/>
          </a:p>
        </p:txBody>
      </p:sp>
      <p:sp>
        <p:nvSpPr>
          <p:cNvPr id="13" name="Text Placeholder 21"/>
          <p:cNvSpPr>
            <a:spLocks noGrp="1"/>
          </p:cNvSpPr>
          <p:nvPr>
            <p:ph type="body" idx="17" hasCustomPrompt="1"/>
          </p:nvPr>
        </p:nvSpPr>
        <p:spPr>
          <a:xfrm>
            <a:off x="4895850" y="3820715"/>
            <a:ext cx="1896494" cy="379809"/>
          </a:xfrm>
        </p:spPr>
        <p:txBody>
          <a:bodyPr vert="horz" rtlCol="0" anchor="ctr">
            <a:noAutofit/>
          </a:bodyPr>
          <a:lstStyle>
            <a:lvl1pPr lvl="0" algn="ctr">
              <a:lnSpc>
                <a:spcPct val="100000"/>
              </a:lnSpc>
              <a:defRPr lang="en-US" sz="1200" dirty="0">
                <a:latin typeface="Open Sans-light"/>
              </a:defRPr>
            </a:lvl1pPr>
            <a:lvl2pPr lvl="1">
              <a:defRPr lang="en-US" sz="1400" dirty="0"/>
            </a:lvl2pPr>
            <a:lvl3pPr lvl="2">
              <a:defRPr lang="en-US" sz="1400" dirty="0"/>
            </a:lvl3pPr>
            <a:lvl4pPr lvl="3">
              <a:defRPr lang="en-US" sz="1400" dirty="0"/>
            </a:lvl4pPr>
            <a:lvl5pPr lvl="4">
              <a:defRPr lang="en-US" sz="1400" dirty="0"/>
            </a:lvl5pPr>
          </a:lstStyle>
          <a:p>
            <a:pPr algn="ctr"/>
            <a:r>
              <a:rPr lang="en-US" dirty="0"/>
              <a:t>Add description</a:t>
            </a:r>
            <a:endParaRPr lang="en-US" dirty="0"/>
          </a:p>
        </p:txBody>
      </p:sp>
      <p:sp>
        <p:nvSpPr>
          <p:cNvPr id="14" name="Shape 22"/>
          <p:cNvSpPr/>
          <p:nvPr userDrawn="1"/>
        </p:nvSpPr>
        <p:spPr>
          <a:xfrm>
            <a:off x="752475" y="2095310"/>
            <a:ext cx="825216" cy="952880"/>
          </a:xfrm>
          <a:custGeom>
            <a:avLst/>
            <a:gdLst/>
            <a:ahLst/>
            <a:cxnLst/>
            <a:rect l="0" t="0" r="r" b="b"/>
            <a:pathLst>
              <a:path w="826664" h="954550">
                <a:moveTo>
                  <a:pt x="413332" y="0"/>
                </a:moveTo>
                <a:lnTo>
                  <a:pt x="826664" y="238638"/>
                </a:lnTo>
                <a:lnTo>
                  <a:pt x="826664" y="715913"/>
                </a:lnTo>
                <a:lnTo>
                  <a:pt x="413332" y="954550"/>
                </a:lnTo>
                <a:lnTo>
                  <a:pt x="0" y="715913"/>
                </a:lnTo>
                <a:lnTo>
                  <a:pt x="0" y="238638"/>
                </a:lnTo>
                <a:close/>
              </a:path>
            </a:pathLst>
          </a:custGeom>
          <a:solidFill>
            <a:schemeClr val="accent1"/>
          </a:solidFill>
          <a:ln w="12700">
            <a:noFill/>
            <a:miter lim="800000"/>
          </a:ln>
        </p:spPr>
        <p:txBody>
          <a:bodyPr vert="horz" lIns="45719" rIns="45719" rtlCol="0" anchor="ctr"/>
          <a:lstStyle/>
          <a:p>
            <a:endParaRPr lang="en-US" dirty="0"/>
          </a:p>
        </p:txBody>
      </p:sp>
      <p:sp>
        <p:nvSpPr>
          <p:cNvPr id="15" name="Title 14"/>
          <p:cNvSpPr/>
          <p:nvPr>
            <p:ph type="title" idx="18" hasCustomPrompt="1"/>
          </p:nvPr>
        </p:nvSpPr>
        <p:spPr>
          <a:xfrm>
            <a:off x="752475" y="2398604"/>
            <a:ext cx="819902" cy="346290"/>
          </a:xfrm>
          <a:prstGeom prst="rect">
            <a:avLst/>
          </a:prstGeom>
          <a:noFill/>
          <a:ln>
            <a:noFill/>
          </a:ln>
        </p:spPr>
        <p:txBody>
          <a:bodyPr vert="horz" lIns="0" tIns="0" rIns="0" bIns="0" rtlCol="0" anchor="ctr">
            <a:noAutofit/>
          </a:bodyPr>
          <a:lstStyle>
            <a:lvl1pPr lvl="0" algn="ctr">
              <a:defRPr lang="en-US" sz="1400" b="1" dirty="0">
                <a:solidFill>
                  <a:schemeClr val="bg1"/>
                </a:solidFill>
                <a:latin typeface="Open Sans"/>
              </a:defRPr>
            </a:lvl1pPr>
          </a:lstStyle>
          <a:p>
            <a:pPr lvl="0"/>
            <a:r>
              <a:rPr lang="en-US" dirty="0"/>
              <a:t>Write here subtitle</a:t>
            </a:r>
            <a:endParaRPr lang="en-US" dirty="0"/>
          </a:p>
        </p:txBody>
      </p:sp>
      <p:sp>
        <p:nvSpPr>
          <p:cNvPr id="16" name="Date Placeholder 1"/>
          <p:cNvSpPr>
            <a:spLocks noGrp="1"/>
          </p:cNvSpPr>
          <p:nvPr>
            <p:ph type="dt" sz="half" idx="19"/>
          </p:nvPr>
        </p:nvSpPr>
        <p:spPr>
          <a:xfrm>
            <a:off x="762000" y="4695033"/>
            <a:ext cx="1639570" cy="285750"/>
          </a:xfrm>
          <a:prstGeom prst="rect">
            <a:avLst/>
          </a:prstGeom>
        </p:spPr>
        <p:txBody>
          <a:bodyPr vert="horz" lIns="91440" tIns="45720" rIns="91440" bIns="45720" rtlCol="0" anchor="ctr"/>
          <a:lstStyle>
            <a:lvl1pPr lvl="0" algn="l">
              <a:defRPr lang="en-US" sz="600" b="0" i="0" dirty="0">
                <a:solidFill>
                  <a:schemeClr val="bg1">
                    <a:lumMod val="50000"/>
                  </a:schemeClr>
                </a:solidFill>
                <a:latin typeface="+mn-lt"/>
              </a:defRPr>
            </a:lvl1pPr>
          </a:lstStyle>
          <a:p>
            <a:r>
              <a:rPr lang="en-US" dirty="0"/>
              <a:t>Date</a:t>
            </a:r>
            <a:endParaRPr lang="en-US" dirty="0"/>
          </a:p>
        </p:txBody>
      </p:sp>
      <p:sp>
        <p:nvSpPr>
          <p:cNvPr id="17" name="Footer Placeholder 1"/>
          <p:cNvSpPr>
            <a:spLocks noGrp="1"/>
          </p:cNvSpPr>
          <p:nvPr>
            <p:ph type="ftr" sz="quarter" idx="20"/>
          </p:nvPr>
        </p:nvSpPr>
        <p:spPr>
          <a:xfrm>
            <a:off x="2495550" y="4686300"/>
            <a:ext cx="5181600" cy="285750"/>
          </a:xfrm>
          <a:prstGeom prst="rect">
            <a:avLst/>
          </a:prstGeom>
        </p:spPr>
        <p:txBody>
          <a:bodyPr vert="horz" lIns="91440" tIns="45720" rIns="91440" bIns="45720" rtlCol="0" anchor="ctr"/>
          <a:lstStyle>
            <a:lvl1pPr lvl="0" algn="ctr">
              <a:defRPr lang="en-US" sz="600" b="0" i="0" dirty="0">
                <a:solidFill>
                  <a:schemeClr val="bg1">
                    <a:lumMod val="50000"/>
                  </a:schemeClr>
                </a:solidFill>
                <a:latin typeface="+mn-lt"/>
              </a:defRPr>
            </a:lvl1pPr>
          </a:lstStyle>
          <a:p>
            <a:r>
              <a:rPr lang="en-US" dirty="0"/>
              <a:t>Footer</a:t>
            </a:r>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meline 02">
    <p:spTree>
      <p:nvGrpSpPr>
        <p:cNvPr id="1" name=""/>
        <p:cNvGrpSpPr/>
        <p:nvPr/>
      </p:nvGrpSpPr>
      <p:grpSpPr>
        <a:xfrm>
          <a:off x="0" y="0"/>
          <a:ext cx="0" cy="0"/>
          <a:chOff x="0" y="0"/>
          <a:chExt cx="0" cy="0"/>
        </a:xfrm>
      </p:grpSpPr>
      <p:cxnSp>
        <p:nvCxnSpPr>
          <p:cNvPr id="2" name="Straight Connector 17"/>
          <p:cNvCxnSpPr/>
          <p:nvPr/>
        </p:nvCxnSpPr>
        <p:spPr>
          <a:xfrm flipH="1">
            <a:off x="-11604" y="2562726"/>
            <a:ext cx="7314654" cy="0"/>
          </a:xfrm>
          <a:prstGeom prst="line">
            <a:avLst/>
          </a:prstGeom>
          <a:ln>
            <a:solidFill>
              <a:schemeClr val="tx1">
                <a:alpha val="14999"/>
              </a:schemeClr>
            </a:solidFill>
            <a:prstDash val="dash"/>
          </a:ln>
        </p:spPr>
        <p:style>
          <a:lnRef idx="1">
            <a:schemeClr val="accent1"/>
          </a:lnRef>
          <a:fillRef idx="0">
            <a:schemeClr val="accent1"/>
          </a:fillRef>
          <a:effectRef idx="0">
            <a:schemeClr val="accent1"/>
          </a:effectRef>
          <a:fontRef idx="minor">
            <a:schemeClr val="tx1"/>
          </a:fontRef>
        </p:style>
      </p:cxnSp>
      <p:sp>
        <p:nvSpPr>
          <p:cNvPr id="3" name="Slide Number Placeholder 2"/>
          <p:cNvSpPr>
            <a:spLocks noGrp="1"/>
          </p:cNvSpPr>
          <p:nvPr>
            <p:ph type="sldNum" sz="quarter"/>
          </p:nvPr>
        </p:nvSpPr>
        <p:spPr/>
        <p:txBody>
          <a:bodyPr rtlCol="0"/>
          <a:lstStyle/>
          <a:p>
            <a:fld id="{BE8982B8-4F8C-4319-A33A-FF9B0F6240E2}" type="slidenum">
              <a:rPr/>
            </a:fld>
            <a:endParaRPr lang="en-US" dirty="0"/>
          </a:p>
        </p:txBody>
      </p:sp>
      <p:sp>
        <p:nvSpPr>
          <p:cNvPr id="4" name="Shape 22"/>
          <p:cNvSpPr/>
          <p:nvPr userDrawn="1"/>
        </p:nvSpPr>
        <p:spPr>
          <a:xfrm>
            <a:off x="570882" y="4502988"/>
            <a:ext cx="266067" cy="307228"/>
          </a:xfrm>
          <a:custGeom>
            <a:avLst/>
            <a:gdLst/>
            <a:ahLst/>
            <a:cxnLst/>
            <a:rect l="0" t="0" r="r" b="b"/>
            <a:pathLst>
              <a:path w="354756" h="409638">
                <a:moveTo>
                  <a:pt x="177378" y="0"/>
                </a:moveTo>
                <a:lnTo>
                  <a:pt x="354756" y="102410"/>
                </a:lnTo>
                <a:lnTo>
                  <a:pt x="354756" y="307229"/>
                </a:lnTo>
                <a:lnTo>
                  <a:pt x="177378" y="409638"/>
                </a:lnTo>
                <a:lnTo>
                  <a:pt x="0" y="307229"/>
                </a:lnTo>
                <a:lnTo>
                  <a:pt x="0" y="102410"/>
                </a:lnTo>
                <a:close/>
              </a:path>
            </a:pathLst>
          </a:custGeom>
          <a:noFill/>
          <a:ln w="6350">
            <a:solidFill>
              <a:schemeClr val="tx1">
                <a:alpha val="14999"/>
              </a:schemeClr>
            </a:solidFill>
            <a:miter lim="800000"/>
          </a:ln>
        </p:spPr>
        <p:txBody>
          <a:bodyPr vert="horz" lIns="45719" rIns="45719" rtlCol="0" anchor="ctr"/>
          <a:lstStyle/>
          <a:p>
            <a:endParaRPr lang="en-US" dirty="0"/>
          </a:p>
        </p:txBody>
      </p:sp>
      <p:sp>
        <p:nvSpPr>
          <p:cNvPr id="5" name="Shape 22"/>
          <p:cNvSpPr/>
          <p:nvPr userDrawn="1"/>
        </p:nvSpPr>
        <p:spPr>
          <a:xfrm>
            <a:off x="1704754" y="1945434"/>
            <a:ext cx="1094792" cy="1264156"/>
          </a:xfrm>
          <a:custGeom>
            <a:avLst/>
            <a:gdLst/>
            <a:ahLst/>
            <a:cxnLst/>
            <a:rect l="0" t="0" r="r" b="b"/>
            <a:pathLst>
              <a:path w="1459724" h="1685542">
                <a:moveTo>
                  <a:pt x="729862" y="0"/>
                </a:moveTo>
                <a:lnTo>
                  <a:pt x="1459724" y="421385"/>
                </a:lnTo>
                <a:lnTo>
                  <a:pt x="1459724" y="1264156"/>
                </a:lnTo>
                <a:lnTo>
                  <a:pt x="729862" y="1685542"/>
                </a:lnTo>
                <a:lnTo>
                  <a:pt x="0" y="1264156"/>
                </a:lnTo>
                <a:lnTo>
                  <a:pt x="0" y="421385"/>
                </a:lnTo>
                <a:close/>
              </a:path>
            </a:pathLst>
          </a:custGeom>
          <a:solidFill>
            <a:schemeClr val="bg1"/>
          </a:solidFill>
          <a:ln w="12700">
            <a:solidFill>
              <a:schemeClr val="tx1">
                <a:alpha val="19999"/>
              </a:schemeClr>
            </a:solidFill>
            <a:miter lim="800000"/>
          </a:ln>
        </p:spPr>
        <p:txBody>
          <a:bodyPr vert="horz" lIns="45719" rIns="45719" rtlCol="0" anchor="ctr"/>
          <a:lstStyle/>
          <a:p>
            <a:endParaRPr lang="en-US" dirty="0"/>
          </a:p>
        </p:txBody>
      </p:sp>
      <p:sp>
        <p:nvSpPr>
          <p:cNvPr id="6" name="Shape 22"/>
          <p:cNvSpPr/>
          <p:nvPr userDrawn="1"/>
        </p:nvSpPr>
        <p:spPr>
          <a:xfrm>
            <a:off x="4267965" y="1945434"/>
            <a:ext cx="1094792" cy="1264156"/>
          </a:xfrm>
          <a:custGeom>
            <a:avLst/>
            <a:gdLst/>
            <a:ahLst/>
            <a:cxnLst/>
            <a:rect l="0" t="0" r="r" b="b"/>
            <a:pathLst>
              <a:path w="1459724" h="1685542">
                <a:moveTo>
                  <a:pt x="729862" y="0"/>
                </a:moveTo>
                <a:lnTo>
                  <a:pt x="1459724" y="421385"/>
                </a:lnTo>
                <a:lnTo>
                  <a:pt x="1459724" y="1264156"/>
                </a:lnTo>
                <a:lnTo>
                  <a:pt x="729862" y="1685542"/>
                </a:lnTo>
                <a:lnTo>
                  <a:pt x="0" y="1264156"/>
                </a:lnTo>
                <a:lnTo>
                  <a:pt x="0" y="421385"/>
                </a:lnTo>
                <a:close/>
              </a:path>
            </a:pathLst>
          </a:custGeom>
          <a:solidFill>
            <a:schemeClr val="bg1"/>
          </a:solidFill>
          <a:ln w="12700">
            <a:solidFill>
              <a:schemeClr val="tx1">
                <a:alpha val="19999"/>
              </a:schemeClr>
            </a:solidFill>
            <a:miter lim="800000"/>
          </a:ln>
        </p:spPr>
        <p:txBody>
          <a:bodyPr vert="horz" lIns="45719" rIns="45719" rtlCol="0" anchor="ctr"/>
          <a:lstStyle/>
          <a:p>
            <a:endParaRPr lang="en-US" dirty="0"/>
          </a:p>
        </p:txBody>
      </p:sp>
      <p:sp>
        <p:nvSpPr>
          <p:cNvPr id="7" name="Picture Placeholder 13"/>
          <p:cNvSpPr>
            <a:spLocks noGrp="1" noChangeAspect="1"/>
          </p:cNvSpPr>
          <p:nvPr>
            <p:ph type="pic" idx="1" hasCustomPrompt="1"/>
          </p:nvPr>
        </p:nvSpPr>
        <p:spPr>
          <a:xfrm>
            <a:off x="2061648" y="2409606"/>
            <a:ext cx="381000" cy="335820"/>
          </a:xfrm>
        </p:spPr>
        <p:txBody>
          <a:bodyPr vert="horz" rtlCol="0" anchor="ctr">
            <a:normAutofit/>
          </a:bodyPr>
          <a:lstStyle>
            <a:lvl1pPr lvl="0" algn="ctr">
              <a:defRPr lang="en-US" sz="1600" dirty="0"/>
            </a:lvl1pPr>
          </a:lstStyle>
          <a:p>
            <a:r>
              <a:rPr lang="en-US" dirty="0"/>
              <a:t>Picture/</a:t>
            </a:r>
            <a:br>
              <a:rPr lang="en-US" dirty="0"/>
            </a:br>
            <a:r>
              <a:rPr lang="en-US" dirty="0"/>
              <a:t>Icon</a:t>
            </a:r>
            <a:endParaRPr lang="en-US" dirty="0"/>
          </a:p>
        </p:txBody>
      </p:sp>
      <p:sp>
        <p:nvSpPr>
          <p:cNvPr id="8" name="Picture Placeholder 13"/>
          <p:cNvSpPr>
            <a:spLocks noGrp="1" noChangeAspect="1"/>
          </p:cNvSpPr>
          <p:nvPr>
            <p:ph type="pic" idx="2" hasCustomPrompt="1"/>
          </p:nvPr>
        </p:nvSpPr>
        <p:spPr>
          <a:xfrm>
            <a:off x="4624863" y="2409606"/>
            <a:ext cx="381000" cy="335820"/>
          </a:xfrm>
        </p:spPr>
        <p:txBody>
          <a:bodyPr vert="horz" rtlCol="0" anchor="ctr">
            <a:normAutofit/>
          </a:bodyPr>
          <a:lstStyle>
            <a:lvl1pPr lvl="0" algn="ctr">
              <a:defRPr lang="en-US" sz="1600" dirty="0"/>
            </a:lvl1pPr>
          </a:lstStyle>
          <a:p>
            <a:r>
              <a:rPr lang="en-US" dirty="0"/>
              <a:t>Picture/</a:t>
            </a:r>
            <a:br>
              <a:rPr lang="en-US" dirty="0"/>
            </a:br>
            <a:r>
              <a:rPr lang="en-US" dirty="0"/>
              <a:t>Icon</a:t>
            </a:r>
            <a:endParaRPr lang="en-US" dirty="0"/>
          </a:p>
        </p:txBody>
      </p:sp>
      <p:sp>
        <p:nvSpPr>
          <p:cNvPr id="9" name="Text Placeholder 18"/>
          <p:cNvSpPr>
            <a:spLocks noGrp="1"/>
          </p:cNvSpPr>
          <p:nvPr>
            <p:ph type="body" idx="3" hasCustomPrompt="1"/>
          </p:nvPr>
        </p:nvSpPr>
        <p:spPr>
          <a:xfrm>
            <a:off x="1295400" y="3440353"/>
            <a:ext cx="1904923" cy="315896"/>
          </a:xfrm>
        </p:spPr>
        <p:txBody>
          <a:bodyPr vert="horz" rtlCol="0" anchor="b">
            <a:noAutofit/>
          </a:bodyPr>
          <a:lstStyle>
            <a:lvl1pPr lvl="0" algn="ctr">
              <a:lnSpc>
                <a:spcPct val="100000"/>
              </a:lnSpc>
              <a:defRPr lang="en-US" sz="1600" b="1" dirty="0">
                <a:latin typeface="+mn-lt"/>
              </a:defRPr>
            </a:lvl1pPr>
            <a:lvl2pPr lvl="1" algn="ctr">
              <a:defRPr lang="en-US" sz="1800" b="1" dirty="0">
                <a:latin typeface="+mn-lt"/>
              </a:defRPr>
            </a:lvl2pPr>
            <a:lvl3pPr lvl="2" algn="ctr">
              <a:defRPr lang="en-US" sz="1800" b="1" dirty="0">
                <a:latin typeface="+mn-lt"/>
              </a:defRPr>
            </a:lvl3pPr>
            <a:lvl4pPr lvl="3" algn="ctr">
              <a:defRPr lang="en-US" sz="1800" b="1" dirty="0">
                <a:latin typeface="+mn-lt"/>
              </a:defRPr>
            </a:lvl4pPr>
            <a:lvl5pPr lvl="4" algn="ctr">
              <a:defRPr lang="en-US" sz="1800" b="1" dirty="0">
                <a:latin typeface="+mn-lt"/>
              </a:defRPr>
            </a:lvl5pPr>
          </a:lstStyle>
          <a:p>
            <a:pPr algn="ctr"/>
            <a:r>
              <a:rPr lang="en-US" dirty="0"/>
              <a:t>Add Date</a:t>
            </a:r>
            <a:endParaRPr lang="en-US" dirty="0"/>
          </a:p>
        </p:txBody>
      </p:sp>
      <p:sp>
        <p:nvSpPr>
          <p:cNvPr id="10" name="Text Placeholder 18"/>
          <p:cNvSpPr>
            <a:spLocks noGrp="1"/>
          </p:cNvSpPr>
          <p:nvPr>
            <p:ph type="body" idx="4" hasCustomPrompt="1"/>
          </p:nvPr>
        </p:nvSpPr>
        <p:spPr>
          <a:xfrm>
            <a:off x="3876675" y="3440353"/>
            <a:ext cx="1902561" cy="315896"/>
          </a:xfrm>
        </p:spPr>
        <p:txBody>
          <a:bodyPr vert="horz" rtlCol="0" anchor="b">
            <a:noAutofit/>
          </a:bodyPr>
          <a:lstStyle>
            <a:lvl1pPr lvl="0" algn="ctr">
              <a:lnSpc>
                <a:spcPct val="100000"/>
              </a:lnSpc>
              <a:defRPr lang="en-US" sz="1600" b="1" dirty="0">
                <a:latin typeface="+mn-lt"/>
              </a:defRPr>
            </a:lvl1pPr>
            <a:lvl2pPr lvl="1" algn="ctr">
              <a:defRPr lang="en-US" sz="1800" b="1" dirty="0">
                <a:latin typeface="+mn-lt"/>
              </a:defRPr>
            </a:lvl2pPr>
            <a:lvl3pPr lvl="2" algn="ctr">
              <a:defRPr lang="en-US" sz="1800" b="1" dirty="0">
                <a:latin typeface="+mn-lt"/>
              </a:defRPr>
            </a:lvl3pPr>
            <a:lvl4pPr lvl="3" algn="ctr">
              <a:defRPr lang="en-US" sz="1800" b="1" dirty="0">
                <a:latin typeface="+mn-lt"/>
              </a:defRPr>
            </a:lvl4pPr>
            <a:lvl5pPr lvl="4" algn="ctr">
              <a:defRPr lang="en-US" sz="1800" b="1" dirty="0">
                <a:latin typeface="+mn-lt"/>
              </a:defRPr>
            </a:lvl5pPr>
          </a:lstStyle>
          <a:p>
            <a:pPr algn="ctr"/>
            <a:r>
              <a:rPr lang="en-US" dirty="0"/>
              <a:t>Add Date</a:t>
            </a:r>
            <a:endParaRPr lang="en-US" dirty="0"/>
          </a:p>
        </p:txBody>
      </p:sp>
      <p:sp>
        <p:nvSpPr>
          <p:cNvPr id="11" name="Text Placeholder 21"/>
          <p:cNvSpPr>
            <a:spLocks noGrp="1"/>
          </p:cNvSpPr>
          <p:nvPr>
            <p:ph type="body" idx="5" hasCustomPrompt="1"/>
          </p:nvPr>
        </p:nvSpPr>
        <p:spPr>
          <a:xfrm>
            <a:off x="1295400" y="3820715"/>
            <a:ext cx="1903142" cy="379809"/>
          </a:xfrm>
        </p:spPr>
        <p:txBody>
          <a:bodyPr vert="horz" rtlCol="0" anchor="t">
            <a:noAutofit/>
          </a:bodyPr>
          <a:lstStyle>
            <a:lvl1pPr marL="0" marR="0" lvl="0" indent="0" algn="ctr" rtl="0">
              <a:lnSpc>
                <a:spcPct val="100000"/>
              </a:lnSpc>
              <a:spcBef>
                <a:spcPts val="1000"/>
              </a:spcBef>
              <a:spcAft>
                <a:spcPts val="0"/>
              </a:spcAft>
              <a:buFont typeface="Arial" panose="020B0604020202090204"/>
              <a:buNone/>
              <a:defRPr lang="en-US" sz="1200" dirty="0">
                <a:latin typeface="Open Sans-light"/>
              </a:defRPr>
            </a:lvl1pPr>
            <a:lvl2pPr lvl="1">
              <a:defRPr lang="en-US" sz="1400" dirty="0"/>
            </a:lvl2pPr>
            <a:lvl3pPr lvl="2">
              <a:defRPr lang="en-US" sz="1400" dirty="0"/>
            </a:lvl3pPr>
            <a:lvl4pPr lvl="3">
              <a:defRPr lang="en-US" sz="1400" dirty="0"/>
            </a:lvl4pPr>
            <a:lvl5pPr lvl="4">
              <a:defRPr lang="en-US" sz="1400" dirty="0"/>
            </a:lvl5pPr>
          </a:lstStyle>
          <a:p>
            <a:pPr marL="0" marR="0" lvl="0" indent="0" algn="ctr" rtl="0">
              <a:lnSpc>
                <a:spcPct val="100000"/>
              </a:lnSpc>
              <a:spcBef>
                <a:spcPts val="1000"/>
              </a:spcBef>
              <a:spcAft>
                <a:spcPts val="0"/>
              </a:spcAft>
              <a:buFont typeface="Arial" panose="020B0604020202090204"/>
              <a:buNone/>
            </a:pPr>
            <a:r>
              <a:rPr lang="en-US" dirty="0"/>
              <a:t>Add description</a:t>
            </a:r>
            <a:endParaRPr lang="en-US" dirty="0"/>
          </a:p>
          <a:p>
            <a:pPr algn="ctr"/>
            <a:endParaRPr lang="en-US" dirty="0"/>
          </a:p>
        </p:txBody>
      </p:sp>
      <p:sp>
        <p:nvSpPr>
          <p:cNvPr id="12" name="Text Placeholder 21"/>
          <p:cNvSpPr>
            <a:spLocks noGrp="1"/>
          </p:cNvSpPr>
          <p:nvPr>
            <p:ph type="body" idx="6" hasCustomPrompt="1"/>
          </p:nvPr>
        </p:nvSpPr>
        <p:spPr>
          <a:xfrm>
            <a:off x="3876675" y="3820715"/>
            <a:ext cx="1896418" cy="379809"/>
          </a:xfrm>
        </p:spPr>
        <p:txBody>
          <a:bodyPr vert="horz" rtlCol="0" anchor="t">
            <a:noAutofit/>
          </a:bodyPr>
          <a:lstStyle>
            <a:lvl1pPr lvl="0" algn="ctr">
              <a:lnSpc>
                <a:spcPct val="100000"/>
              </a:lnSpc>
              <a:defRPr lang="en-US" sz="1200" dirty="0">
                <a:latin typeface="Open Sans-light"/>
              </a:defRPr>
            </a:lvl1pPr>
            <a:lvl2pPr lvl="1">
              <a:defRPr lang="en-US" sz="1400" dirty="0"/>
            </a:lvl2pPr>
            <a:lvl3pPr lvl="2">
              <a:defRPr lang="en-US" sz="1400" dirty="0"/>
            </a:lvl3pPr>
            <a:lvl4pPr lvl="3">
              <a:defRPr lang="en-US" sz="1400" dirty="0"/>
            </a:lvl4pPr>
            <a:lvl5pPr lvl="4">
              <a:defRPr lang="en-US" sz="1400" dirty="0"/>
            </a:lvl5pPr>
          </a:lstStyle>
          <a:p>
            <a:pPr algn="ctr"/>
            <a:r>
              <a:rPr lang="en-US" dirty="0"/>
              <a:t>Add description</a:t>
            </a:r>
            <a:endParaRPr lang="en-US" dirty="0"/>
          </a:p>
        </p:txBody>
      </p:sp>
      <p:sp>
        <p:nvSpPr>
          <p:cNvPr id="13" name="Shape 22"/>
          <p:cNvSpPr/>
          <p:nvPr userDrawn="1"/>
        </p:nvSpPr>
        <p:spPr>
          <a:xfrm>
            <a:off x="7032908" y="2095310"/>
            <a:ext cx="825216" cy="952880"/>
          </a:xfrm>
          <a:custGeom>
            <a:avLst/>
            <a:gdLst/>
            <a:ahLst/>
            <a:cxnLst/>
            <a:rect l="0" t="0" r="r" b="b"/>
            <a:pathLst>
              <a:path w="826664" h="954550">
                <a:moveTo>
                  <a:pt x="413332" y="0"/>
                </a:moveTo>
                <a:lnTo>
                  <a:pt x="826664" y="238638"/>
                </a:lnTo>
                <a:lnTo>
                  <a:pt x="826664" y="715913"/>
                </a:lnTo>
                <a:lnTo>
                  <a:pt x="413332" y="954550"/>
                </a:lnTo>
                <a:lnTo>
                  <a:pt x="0" y="715913"/>
                </a:lnTo>
                <a:lnTo>
                  <a:pt x="0" y="238638"/>
                </a:lnTo>
                <a:close/>
              </a:path>
            </a:pathLst>
          </a:custGeom>
          <a:solidFill>
            <a:schemeClr val="accent2"/>
          </a:solidFill>
          <a:ln w="12700">
            <a:noFill/>
            <a:miter lim="800000"/>
          </a:ln>
        </p:spPr>
        <p:txBody>
          <a:bodyPr vert="horz" lIns="45719" rIns="45719" rtlCol="0" anchor="ctr"/>
          <a:lstStyle/>
          <a:p>
            <a:endParaRPr lang="en-US" dirty="0"/>
          </a:p>
        </p:txBody>
      </p:sp>
      <p:sp>
        <p:nvSpPr>
          <p:cNvPr id="14" name="Title 13"/>
          <p:cNvSpPr/>
          <p:nvPr>
            <p:ph type="title" idx="7" hasCustomPrompt="1"/>
          </p:nvPr>
        </p:nvSpPr>
        <p:spPr>
          <a:xfrm>
            <a:off x="762000" y="571500"/>
            <a:ext cx="7620000" cy="857250"/>
          </a:xfrm>
          <a:prstGeom prst="rect">
            <a:avLst/>
          </a:prstGeom>
          <a:noFill/>
          <a:ln>
            <a:noFill/>
          </a:ln>
        </p:spPr>
        <p:txBody>
          <a:bodyPr vert="horz" lIns="0" tIns="0" rIns="0" bIns="0" rtlCol="0" anchor="t">
            <a:noAutofit/>
          </a:bodyPr>
          <a:lstStyle>
            <a:lvl1pPr lvl="0">
              <a:lnSpc>
                <a:spcPct val="100000"/>
              </a:lnSpc>
              <a:defRPr lang="en-US" sz="2800" b="1" dirty="0">
                <a:latin typeface="+mj-lt"/>
              </a:defRPr>
            </a:lvl1pPr>
          </a:lstStyle>
          <a:p>
            <a:pPr lvl="0"/>
            <a:r>
              <a:rPr lang="en-US" dirty="0"/>
              <a:t>Write here subtitle</a:t>
            </a:r>
            <a:endParaRPr lang="en-US" dirty="0"/>
          </a:p>
        </p:txBody>
      </p:sp>
      <p:sp>
        <p:nvSpPr>
          <p:cNvPr id="15" name="Title 14"/>
          <p:cNvSpPr/>
          <p:nvPr>
            <p:ph type="title" idx="8" hasCustomPrompt="1"/>
          </p:nvPr>
        </p:nvSpPr>
        <p:spPr>
          <a:xfrm>
            <a:off x="7035946" y="2400300"/>
            <a:ext cx="819150" cy="342900"/>
          </a:xfrm>
          <a:prstGeom prst="rect">
            <a:avLst/>
          </a:prstGeom>
          <a:noFill/>
          <a:ln>
            <a:noFill/>
          </a:ln>
        </p:spPr>
        <p:txBody>
          <a:bodyPr vert="horz" lIns="0" tIns="0" rIns="0" bIns="0" rtlCol="0" anchor="ctr">
            <a:noAutofit/>
          </a:bodyPr>
          <a:lstStyle>
            <a:lvl1pPr lvl="0" algn="ctr">
              <a:defRPr lang="en-US" sz="1400" b="1" dirty="0">
                <a:solidFill>
                  <a:schemeClr val="bg1"/>
                </a:solidFill>
                <a:latin typeface="Open Sans"/>
              </a:defRPr>
            </a:lvl1pPr>
          </a:lstStyle>
          <a:p>
            <a:pPr lvl="0"/>
            <a:r>
              <a:rPr lang="en-US" dirty="0"/>
              <a:t>Write here subtitle</a:t>
            </a:r>
            <a:endParaRPr lang="en-US" dirty="0"/>
          </a:p>
        </p:txBody>
      </p:sp>
      <p:sp>
        <p:nvSpPr>
          <p:cNvPr id="16" name="Date Placeholder 1"/>
          <p:cNvSpPr>
            <a:spLocks noGrp="1"/>
          </p:cNvSpPr>
          <p:nvPr>
            <p:ph type="dt" sz="half" idx="9"/>
          </p:nvPr>
        </p:nvSpPr>
        <p:spPr>
          <a:xfrm>
            <a:off x="762000" y="4695033"/>
            <a:ext cx="1639570" cy="285750"/>
          </a:xfrm>
          <a:prstGeom prst="rect">
            <a:avLst/>
          </a:prstGeom>
        </p:spPr>
        <p:txBody>
          <a:bodyPr vert="horz" lIns="91440" tIns="45720" rIns="91440" bIns="45720" rtlCol="0" anchor="ctr"/>
          <a:lstStyle>
            <a:lvl1pPr lvl="0" algn="l">
              <a:defRPr lang="en-US" sz="600" b="0" i="0" dirty="0">
                <a:solidFill>
                  <a:schemeClr val="bg1">
                    <a:lumMod val="50000"/>
                  </a:schemeClr>
                </a:solidFill>
                <a:latin typeface="+mn-lt"/>
              </a:defRPr>
            </a:lvl1pPr>
          </a:lstStyle>
          <a:p>
            <a:r>
              <a:rPr lang="en-US" dirty="0"/>
              <a:t>Date</a:t>
            </a:r>
            <a:endParaRPr lang="en-US" dirty="0"/>
          </a:p>
        </p:txBody>
      </p:sp>
      <p:sp>
        <p:nvSpPr>
          <p:cNvPr id="17" name="Footer Placeholder 1"/>
          <p:cNvSpPr>
            <a:spLocks noGrp="1"/>
          </p:cNvSpPr>
          <p:nvPr>
            <p:ph type="ftr" sz="quarter" idx="10"/>
          </p:nvPr>
        </p:nvSpPr>
        <p:spPr>
          <a:xfrm>
            <a:off x="2495550" y="4686300"/>
            <a:ext cx="5181600" cy="285750"/>
          </a:xfrm>
          <a:prstGeom prst="rect">
            <a:avLst/>
          </a:prstGeom>
        </p:spPr>
        <p:txBody>
          <a:bodyPr vert="horz" lIns="91440" tIns="45720" rIns="91440" bIns="45720" rtlCol="0" anchor="ctr"/>
          <a:lstStyle>
            <a:lvl1pPr lvl="0" algn="ctr">
              <a:defRPr lang="en-US" sz="600" b="0" i="0" dirty="0">
                <a:solidFill>
                  <a:schemeClr val="bg1">
                    <a:lumMod val="50000"/>
                  </a:schemeClr>
                </a:solidFill>
                <a:latin typeface="+mn-lt"/>
              </a:defRPr>
            </a:lvl1pPr>
          </a:lstStyle>
          <a:p>
            <a:r>
              <a:rPr lang="en-US" dirty="0"/>
              <a:t>Footer</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Performance - 1 Table">
    <p:spTree>
      <p:nvGrpSpPr>
        <p:cNvPr id="1" name=""/>
        <p:cNvGrpSpPr/>
        <p:nvPr/>
      </p:nvGrpSpPr>
      <p:grpSpPr>
        <a:xfrm>
          <a:off x="0" y="0"/>
          <a:ext cx="0" cy="0"/>
          <a:chOff x="0" y="0"/>
          <a:chExt cx="0" cy="0"/>
        </a:xfrm>
      </p:grpSpPr>
      <p:sp>
        <p:nvSpPr>
          <p:cNvPr id="2" name="Content Placeholder 1"/>
          <p:cNvSpPr/>
          <p:nvPr>
            <p:ph hasCustomPrompt="1"/>
          </p:nvPr>
        </p:nvSpPr>
        <p:spPr>
          <a:xfrm>
            <a:off x="762000" y="1678933"/>
            <a:ext cx="7620000" cy="2613240"/>
          </a:xfrm>
          <a:prstGeom prst="rect">
            <a:avLst/>
          </a:prstGeom>
          <a:noFill/>
          <a:ln>
            <a:noFill/>
          </a:ln>
        </p:spPr>
        <p:txBody>
          <a:bodyPr vert="horz" lIns="0" tIns="0" rIns="0" bIns="0" rtlCol="0">
            <a:normAutofit/>
          </a:bodyPr>
          <a:lstStyle>
            <a:lvl1pPr lvl="0">
              <a:defRPr lang="en-US" sz="900" b="0" dirty="0">
                <a:latin typeface="+mn-lt"/>
              </a:defRPr>
            </a:lvl1pPr>
            <a:lvl2pPr lvl="1">
              <a:defRPr lang="en-US" sz="900" b="0" dirty="0">
                <a:latin typeface="+mn-lt"/>
              </a:defRPr>
            </a:lvl2pPr>
            <a:lvl3pPr lvl="2">
              <a:defRPr lang="en-US" sz="900" b="0" dirty="0">
                <a:latin typeface="+mn-lt"/>
              </a:defRPr>
            </a:lvl3pPr>
            <a:lvl4pPr lvl="3">
              <a:defRPr lang="en-US" sz="900" b="0" dirty="0">
                <a:latin typeface="+mn-lt"/>
              </a:defRPr>
            </a:lvl4pPr>
            <a:lvl5pPr lvl="4">
              <a:defRPr lang="en-US" sz="900" b="0" dirty="0">
                <a:latin typeface="+mn-lt"/>
              </a:defRPr>
            </a:lvl5pPr>
          </a:lstStyle>
          <a:p>
            <a:pPr lvl="0"/>
            <a:r>
              <a:rPr lang="en-US" dirty="0"/>
              <a:t>Write here subtitle</a:t>
            </a:r>
            <a:endParaRPr lang="en-US" dirty="0"/>
          </a:p>
          <a:p>
            <a:pPr lvl="1"/>
            <a:r>
              <a:rPr lang="en-US" dirty="0"/>
              <a:t>Write here subtitle</a:t>
            </a:r>
            <a:endParaRPr lang="en-US" dirty="0"/>
          </a:p>
          <a:p>
            <a:pPr lvl="2"/>
            <a:r>
              <a:rPr lang="en-US" dirty="0"/>
              <a:t>Write here text</a:t>
            </a:r>
            <a:endParaRPr lang="en-US" dirty="0"/>
          </a:p>
          <a:p>
            <a:pPr lvl="3"/>
            <a:r>
              <a:rPr lang="en-US" dirty="0"/>
              <a:t>Write here text</a:t>
            </a:r>
            <a:endParaRPr lang="en-US" dirty="0"/>
          </a:p>
          <a:p>
            <a:pPr lvl="4"/>
            <a:r>
              <a:rPr lang="en-US" dirty="0"/>
              <a:t>Write here text </a:t>
            </a:r>
            <a:endParaRPr lang="en-US" dirty="0"/>
          </a:p>
        </p:txBody>
      </p:sp>
      <p:sp>
        <p:nvSpPr>
          <p:cNvPr id="3" name="Slide Number Placeholder 2"/>
          <p:cNvSpPr>
            <a:spLocks noGrp="1"/>
          </p:cNvSpPr>
          <p:nvPr>
            <p:ph type="sldNum" sz="quarter" idx="1"/>
          </p:nvPr>
        </p:nvSpPr>
        <p:spPr/>
        <p:txBody>
          <a:bodyPr rtlCol="0"/>
          <a:lstStyle/>
          <a:p>
            <a:fld id="{2B7CC0E3-DEAD-4962-B240-FE3A3638765D}" type="slidenum">
              <a:rPr/>
            </a:fld>
            <a:endParaRPr lang="en-US" dirty="0"/>
          </a:p>
        </p:txBody>
      </p:sp>
      <p:sp>
        <p:nvSpPr>
          <p:cNvPr id="4" name="Title 1"/>
          <p:cNvSpPr>
            <a:spLocks noGrp="1"/>
          </p:cNvSpPr>
          <p:nvPr>
            <p:ph type="title" idx="2" hasCustomPrompt="1"/>
          </p:nvPr>
        </p:nvSpPr>
        <p:spPr>
          <a:xfrm>
            <a:off x="762000" y="571500"/>
            <a:ext cx="7620000" cy="857250"/>
          </a:xfrm>
        </p:spPr>
        <p:txBody>
          <a:bodyPr vert="horz" lIns="0" tIns="0" rIns="0" bIns="0" rtlCol="0" anchor="t"/>
          <a:lstStyle>
            <a:lvl1pPr lvl="0" algn="l">
              <a:lnSpc>
                <a:spcPct val="100000"/>
              </a:lnSpc>
              <a:defRPr lang="en-US" sz="2800" b="1" dirty="0">
                <a:latin typeface="+mj-lt"/>
              </a:defRPr>
            </a:lvl1pPr>
          </a:lstStyle>
          <a:p>
            <a:r>
              <a:rPr lang="en-US" dirty="0"/>
              <a:t>ADD TITLE</a:t>
            </a:r>
            <a:endParaRPr lang="en-US" dirty="0"/>
          </a:p>
        </p:txBody>
      </p:sp>
      <p:sp>
        <p:nvSpPr>
          <p:cNvPr id="5" name="Shape 22"/>
          <p:cNvSpPr/>
          <p:nvPr userDrawn="1"/>
        </p:nvSpPr>
        <p:spPr>
          <a:xfrm>
            <a:off x="570882" y="4502988"/>
            <a:ext cx="266067" cy="307228"/>
          </a:xfrm>
          <a:custGeom>
            <a:avLst/>
            <a:gdLst/>
            <a:ahLst/>
            <a:cxnLst/>
            <a:rect l="0" t="0" r="r" b="b"/>
            <a:pathLst>
              <a:path w="354756" h="409638">
                <a:moveTo>
                  <a:pt x="177378" y="0"/>
                </a:moveTo>
                <a:lnTo>
                  <a:pt x="354756" y="102410"/>
                </a:lnTo>
                <a:lnTo>
                  <a:pt x="354756" y="307229"/>
                </a:lnTo>
                <a:lnTo>
                  <a:pt x="177378" y="409638"/>
                </a:lnTo>
                <a:lnTo>
                  <a:pt x="0" y="307229"/>
                </a:lnTo>
                <a:lnTo>
                  <a:pt x="0" y="102410"/>
                </a:lnTo>
                <a:close/>
              </a:path>
            </a:pathLst>
          </a:custGeom>
          <a:noFill/>
          <a:ln w="6350">
            <a:solidFill>
              <a:schemeClr val="tx1">
                <a:alpha val="14999"/>
              </a:schemeClr>
            </a:solidFill>
            <a:miter lim="800000"/>
          </a:ln>
        </p:spPr>
        <p:txBody>
          <a:bodyPr vert="horz" lIns="45719" rIns="45719" rtlCol="0" anchor="ctr"/>
          <a:lstStyle/>
          <a:p>
            <a:endParaRPr lang="en-US" dirty="0"/>
          </a:p>
        </p:txBody>
      </p:sp>
      <p:sp>
        <p:nvSpPr>
          <p:cNvPr id="6" name="Date Placeholder 1"/>
          <p:cNvSpPr>
            <a:spLocks noGrp="1"/>
          </p:cNvSpPr>
          <p:nvPr>
            <p:ph type="dt" sz="half" idx="3"/>
          </p:nvPr>
        </p:nvSpPr>
        <p:spPr>
          <a:xfrm>
            <a:off x="762000" y="4695033"/>
            <a:ext cx="1639570" cy="285750"/>
          </a:xfrm>
          <a:prstGeom prst="rect">
            <a:avLst/>
          </a:prstGeom>
        </p:spPr>
        <p:txBody>
          <a:bodyPr vert="horz" lIns="91440" tIns="45720" rIns="91440" bIns="45720" rtlCol="0" anchor="ctr"/>
          <a:lstStyle>
            <a:lvl1pPr lvl="0" algn="l">
              <a:defRPr lang="en-US" sz="600" b="0" i="0" dirty="0">
                <a:solidFill>
                  <a:schemeClr val="bg1">
                    <a:lumMod val="50000"/>
                  </a:schemeClr>
                </a:solidFill>
                <a:latin typeface="+mn-lt"/>
              </a:defRPr>
            </a:lvl1pPr>
          </a:lstStyle>
          <a:p>
            <a:r>
              <a:rPr lang="en-US" dirty="0"/>
              <a:t>Date</a:t>
            </a:r>
            <a:endParaRPr lang="en-US" dirty="0"/>
          </a:p>
        </p:txBody>
      </p:sp>
      <p:sp>
        <p:nvSpPr>
          <p:cNvPr id="7" name="Footer Placeholder 1"/>
          <p:cNvSpPr>
            <a:spLocks noGrp="1"/>
          </p:cNvSpPr>
          <p:nvPr>
            <p:ph type="ftr" sz="quarter" idx="4"/>
          </p:nvPr>
        </p:nvSpPr>
        <p:spPr>
          <a:xfrm>
            <a:off x="2495550" y="4686300"/>
            <a:ext cx="5181600" cy="285750"/>
          </a:xfrm>
          <a:prstGeom prst="rect">
            <a:avLst/>
          </a:prstGeom>
        </p:spPr>
        <p:txBody>
          <a:bodyPr vert="horz" lIns="91440" tIns="45720" rIns="91440" bIns="45720" rtlCol="0" anchor="ctr"/>
          <a:lstStyle>
            <a:lvl1pPr lvl="0" algn="ctr">
              <a:defRPr lang="en-US" sz="600" b="0" i="0" dirty="0">
                <a:solidFill>
                  <a:schemeClr val="bg1">
                    <a:lumMod val="50000"/>
                  </a:schemeClr>
                </a:solidFill>
                <a:latin typeface="+mn-lt"/>
              </a:defRPr>
            </a:lvl1pPr>
          </a:lstStyle>
          <a:p>
            <a:r>
              <a:rPr lang="en-US" dirty="0"/>
              <a:t>Footer</a:t>
            </a:r>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Process">
    <p:spTree>
      <p:nvGrpSpPr>
        <p:cNvPr id="1" name=""/>
        <p:cNvGrpSpPr/>
        <p:nvPr/>
      </p:nvGrpSpPr>
      <p:grpSpPr>
        <a:xfrm>
          <a:off x="0" y="0"/>
          <a:ext cx="0" cy="0"/>
          <a:chOff x="0" y="0"/>
          <a:chExt cx="0" cy="0"/>
        </a:xfrm>
      </p:grpSpPr>
      <p:sp>
        <p:nvSpPr>
          <p:cNvPr id="2" name="Slide Number Placeholder 2"/>
          <p:cNvSpPr>
            <a:spLocks noGrp="1"/>
          </p:cNvSpPr>
          <p:nvPr>
            <p:ph type="sldNum" sz="quarter"/>
          </p:nvPr>
        </p:nvSpPr>
        <p:spPr/>
        <p:txBody>
          <a:bodyPr rtlCol="0"/>
          <a:lstStyle/>
          <a:p>
            <a:fld id="{4E629F70-A480-49F9-B911-CA1969FBEE42}" type="slidenum">
              <a:rPr/>
            </a:fld>
            <a:endParaRPr lang="en-US" dirty="0"/>
          </a:p>
        </p:txBody>
      </p:sp>
      <p:sp>
        <p:nvSpPr>
          <p:cNvPr id="3" name="Title 1"/>
          <p:cNvSpPr>
            <a:spLocks noGrp="1"/>
          </p:cNvSpPr>
          <p:nvPr>
            <p:ph type="title" idx="1" hasCustomPrompt="1"/>
          </p:nvPr>
        </p:nvSpPr>
        <p:spPr>
          <a:xfrm>
            <a:off x="762000" y="571500"/>
            <a:ext cx="3810000" cy="857250"/>
          </a:xfrm>
        </p:spPr>
        <p:txBody>
          <a:bodyPr vert="horz" rtlCol="0" anchor="b"/>
          <a:lstStyle>
            <a:lvl1pPr lvl="0">
              <a:lnSpc>
                <a:spcPct val="100000"/>
              </a:lnSpc>
              <a:defRPr lang="en-US" sz="2800" b="1" dirty="0">
                <a:latin typeface="+mj-lt"/>
              </a:defRPr>
            </a:lvl1pPr>
          </a:lstStyle>
          <a:p>
            <a:r>
              <a:rPr lang="en-US" dirty="0"/>
              <a:t>ADD TITLE</a:t>
            </a:r>
            <a:endParaRPr lang="en-US" dirty="0"/>
          </a:p>
        </p:txBody>
      </p:sp>
      <p:sp>
        <p:nvSpPr>
          <p:cNvPr id="4" name="Shape 22"/>
          <p:cNvSpPr/>
          <p:nvPr userDrawn="1"/>
        </p:nvSpPr>
        <p:spPr>
          <a:xfrm>
            <a:off x="570882" y="4502988"/>
            <a:ext cx="266067" cy="307228"/>
          </a:xfrm>
          <a:custGeom>
            <a:avLst/>
            <a:gdLst/>
            <a:ahLst/>
            <a:cxnLst/>
            <a:rect l="0" t="0" r="r" b="b"/>
            <a:pathLst>
              <a:path w="354756" h="409638">
                <a:moveTo>
                  <a:pt x="177378" y="0"/>
                </a:moveTo>
                <a:lnTo>
                  <a:pt x="354756" y="102410"/>
                </a:lnTo>
                <a:lnTo>
                  <a:pt x="354756" y="307229"/>
                </a:lnTo>
                <a:lnTo>
                  <a:pt x="177378" y="409638"/>
                </a:lnTo>
                <a:lnTo>
                  <a:pt x="0" y="307229"/>
                </a:lnTo>
                <a:lnTo>
                  <a:pt x="0" y="102410"/>
                </a:lnTo>
                <a:close/>
              </a:path>
            </a:pathLst>
          </a:custGeom>
          <a:noFill/>
          <a:ln w="6350">
            <a:solidFill>
              <a:schemeClr val="tx1">
                <a:alpha val="14999"/>
              </a:schemeClr>
            </a:solidFill>
            <a:miter lim="800000"/>
          </a:ln>
        </p:spPr>
        <p:txBody>
          <a:bodyPr vert="horz" lIns="45719" rIns="45719" rtlCol="0" anchor="ctr"/>
          <a:lstStyle/>
          <a:p>
            <a:endParaRPr lang="en-US" dirty="0"/>
          </a:p>
        </p:txBody>
      </p:sp>
      <p:grpSp>
        <p:nvGrpSpPr>
          <p:cNvPr id="5" name="Group 6"/>
          <p:cNvGrpSpPr/>
          <p:nvPr/>
        </p:nvGrpSpPr>
        <p:grpSpPr>
          <a:xfrm rot="0">
            <a:off x="5718038" y="1172822"/>
            <a:ext cx="1443685" cy="1667027"/>
            <a:chOff x="6691169" y="1262653"/>
            <a:chExt cx="1446218" cy="1669951"/>
          </a:xfrm>
        </p:grpSpPr>
        <p:sp>
          <p:nvSpPr>
            <p:cNvPr id="6" name="Shape 22"/>
            <p:cNvSpPr/>
            <p:nvPr/>
          </p:nvSpPr>
          <p:spPr>
            <a:xfrm>
              <a:off x="6691172" y="1262655"/>
              <a:ext cx="1446219" cy="1669951"/>
            </a:xfrm>
            <a:custGeom>
              <a:avLst/>
              <a:gdLst/>
              <a:ahLst/>
              <a:cxnLst/>
              <a:rect l="0" t="0" r="r" b="b"/>
              <a:pathLst>
                <a:path w="1446219" h="1669951">
                  <a:moveTo>
                    <a:pt x="723110" y="0"/>
                  </a:moveTo>
                  <a:lnTo>
                    <a:pt x="1446219" y="417488"/>
                  </a:lnTo>
                  <a:lnTo>
                    <a:pt x="1446219" y="1252463"/>
                  </a:lnTo>
                  <a:lnTo>
                    <a:pt x="723110" y="1669951"/>
                  </a:lnTo>
                  <a:lnTo>
                    <a:pt x="0" y="1252463"/>
                  </a:lnTo>
                  <a:lnTo>
                    <a:pt x="0" y="417488"/>
                  </a:lnTo>
                  <a:close/>
                </a:path>
              </a:pathLst>
            </a:custGeom>
            <a:noFill/>
            <a:ln w="12700">
              <a:solidFill>
                <a:schemeClr val="tx1">
                  <a:alpha val="19999"/>
                </a:schemeClr>
              </a:solidFill>
              <a:miter lim="800000"/>
            </a:ln>
          </p:spPr>
          <p:txBody>
            <a:bodyPr vert="horz" lIns="45719" rIns="45719" rtlCol="0" anchor="ctr"/>
            <a:lstStyle/>
            <a:p>
              <a:endParaRPr lang="en-US" dirty="0"/>
            </a:p>
          </p:txBody>
        </p:sp>
        <p:sp>
          <p:nvSpPr>
            <p:cNvPr id="7" name="Rectangle 9"/>
            <p:cNvSpPr/>
            <p:nvPr/>
          </p:nvSpPr>
          <p:spPr>
            <a:xfrm>
              <a:off x="7348041" y="1752252"/>
              <a:ext cx="132479" cy="366305"/>
            </a:xfrm>
            <a:prstGeom prst="rect">
              <a:avLst/>
            </a:prstGeom>
          </p:spPr>
          <p:txBody>
            <a:bodyPr vert="horz" wrap="none" lIns="0" tIns="0" rIns="0" bIns="0" rtlCol="0">
              <a:spAutoFit/>
            </a:bodyPr>
            <a:lstStyle/>
            <a:p>
              <a:endParaRPr lang="en-US" sz="2400" dirty="0">
                <a:solidFill>
                  <a:schemeClr val="tx1">
                    <a:alpha val="39999"/>
                  </a:schemeClr>
                </a:solidFill>
              </a:endParaRPr>
            </a:p>
          </p:txBody>
        </p:sp>
      </p:grpSp>
      <p:sp>
        <p:nvSpPr>
          <p:cNvPr id="8" name="Shape 22"/>
          <p:cNvSpPr/>
          <p:nvPr/>
        </p:nvSpPr>
        <p:spPr>
          <a:xfrm>
            <a:off x="4943130" y="2514665"/>
            <a:ext cx="1443688" cy="1667028"/>
          </a:xfrm>
          <a:custGeom>
            <a:avLst/>
            <a:gdLst/>
            <a:ahLst/>
            <a:cxnLst/>
            <a:rect l="0" t="0" r="r" b="b"/>
            <a:pathLst>
              <a:path w="1924918" h="2222705">
                <a:moveTo>
                  <a:pt x="962459" y="0"/>
                </a:moveTo>
                <a:lnTo>
                  <a:pt x="1924918" y="555676"/>
                </a:lnTo>
                <a:lnTo>
                  <a:pt x="1924918" y="1667029"/>
                </a:lnTo>
                <a:lnTo>
                  <a:pt x="962459" y="2222705"/>
                </a:lnTo>
                <a:lnTo>
                  <a:pt x="0" y="1667029"/>
                </a:lnTo>
                <a:lnTo>
                  <a:pt x="0" y="555676"/>
                </a:lnTo>
                <a:close/>
              </a:path>
            </a:pathLst>
          </a:custGeom>
          <a:noFill/>
          <a:ln w="12700">
            <a:solidFill>
              <a:schemeClr val="tx1">
                <a:alpha val="19999"/>
              </a:schemeClr>
            </a:solidFill>
            <a:miter lim="800000"/>
          </a:ln>
        </p:spPr>
        <p:txBody>
          <a:bodyPr vert="horz" lIns="45719" rIns="45719" rtlCol="0" anchor="ctr"/>
          <a:lstStyle/>
          <a:p>
            <a:endParaRPr lang="en-US" dirty="0"/>
          </a:p>
        </p:txBody>
      </p:sp>
      <p:sp>
        <p:nvSpPr>
          <p:cNvPr id="9" name="Shape 22"/>
          <p:cNvSpPr/>
          <p:nvPr/>
        </p:nvSpPr>
        <p:spPr>
          <a:xfrm>
            <a:off x="6490636" y="2514665"/>
            <a:ext cx="1443688" cy="1667028"/>
          </a:xfrm>
          <a:custGeom>
            <a:avLst/>
            <a:gdLst/>
            <a:ahLst/>
            <a:cxnLst/>
            <a:rect l="0" t="0" r="r" b="b"/>
            <a:pathLst>
              <a:path w="1924918" h="2222705">
                <a:moveTo>
                  <a:pt x="962459" y="0"/>
                </a:moveTo>
                <a:lnTo>
                  <a:pt x="1924918" y="555676"/>
                </a:lnTo>
                <a:lnTo>
                  <a:pt x="1924918" y="1667029"/>
                </a:lnTo>
                <a:lnTo>
                  <a:pt x="962459" y="2222705"/>
                </a:lnTo>
                <a:lnTo>
                  <a:pt x="0" y="1667029"/>
                </a:lnTo>
                <a:lnTo>
                  <a:pt x="0" y="555676"/>
                </a:lnTo>
                <a:close/>
              </a:path>
            </a:pathLst>
          </a:custGeom>
          <a:noFill/>
          <a:ln w="12700">
            <a:solidFill>
              <a:schemeClr val="tx1">
                <a:alpha val="19999"/>
              </a:schemeClr>
            </a:solidFill>
            <a:miter lim="800000"/>
          </a:ln>
        </p:spPr>
        <p:txBody>
          <a:bodyPr vert="horz" lIns="45719" rIns="45719" rtlCol="0" anchor="ctr"/>
          <a:lstStyle/>
          <a:p>
            <a:endParaRPr lang="en-US" dirty="0"/>
          </a:p>
        </p:txBody>
      </p:sp>
      <p:sp>
        <p:nvSpPr>
          <p:cNvPr id="10" name="Text Placeholder 21"/>
          <p:cNvSpPr>
            <a:spLocks noGrp="1"/>
          </p:cNvSpPr>
          <p:nvPr>
            <p:ph type="body" idx="2" hasCustomPrompt="1"/>
          </p:nvPr>
        </p:nvSpPr>
        <p:spPr>
          <a:xfrm>
            <a:off x="5894025" y="1651340"/>
            <a:ext cx="1076340" cy="197541"/>
          </a:xfrm>
        </p:spPr>
        <p:txBody>
          <a:bodyPr vert="horz" rtlCol="0" anchor="b">
            <a:noAutofit/>
          </a:bodyPr>
          <a:lstStyle>
            <a:lvl1pPr lvl="0" algn="ctr">
              <a:lnSpc>
                <a:spcPct val="100000"/>
              </a:lnSpc>
              <a:defRPr lang="en-US" sz="1800" dirty="0">
                <a:solidFill>
                  <a:schemeClr val="tx1">
                    <a:lumMod val="50000"/>
                    <a:lumOff val="50000"/>
                  </a:schemeClr>
                </a:solidFill>
                <a:latin typeface="Open Sans-light"/>
              </a:defRPr>
            </a:lvl1pPr>
            <a:lvl2pPr lvl="1" algn="ctr">
              <a:defRPr lang="en-US" sz="2400" dirty="0"/>
            </a:lvl2pPr>
            <a:lvl3pPr lvl="2" algn="ctr">
              <a:defRPr lang="en-US" sz="2400" dirty="0"/>
            </a:lvl3pPr>
            <a:lvl4pPr lvl="3" algn="ctr">
              <a:defRPr lang="en-US" sz="2400" dirty="0"/>
            </a:lvl4pPr>
            <a:lvl5pPr lvl="4" algn="ctr">
              <a:defRPr lang="en-US" sz="2400" dirty="0"/>
            </a:lvl5pPr>
          </a:lstStyle>
          <a:p>
            <a:pPr lvl="0"/>
            <a:r>
              <a:rPr lang="en-US" dirty="0"/>
              <a:t>1</a:t>
            </a:r>
            <a:endParaRPr lang="en-US" dirty="0"/>
          </a:p>
        </p:txBody>
      </p:sp>
      <p:sp>
        <p:nvSpPr>
          <p:cNvPr id="11" name="Text Placeholder 21"/>
          <p:cNvSpPr>
            <a:spLocks noGrp="1"/>
          </p:cNvSpPr>
          <p:nvPr>
            <p:ph type="body" idx="3" hasCustomPrompt="1"/>
          </p:nvPr>
        </p:nvSpPr>
        <p:spPr>
          <a:xfrm>
            <a:off x="5894025" y="2001073"/>
            <a:ext cx="1076340" cy="197541"/>
          </a:xfrm>
        </p:spPr>
        <p:txBody>
          <a:bodyPr vert="horz" lIns="0" tIns="0" rIns="0" bIns="0" rtlCol="0" anchor="t">
            <a:noAutofit/>
          </a:bodyPr>
          <a:lstStyle>
            <a:lvl1pPr lvl="0" algn="ctr">
              <a:lnSpc>
                <a:spcPct val="100000"/>
              </a:lnSpc>
              <a:defRPr lang="en-US" sz="1200" dirty="0">
                <a:solidFill>
                  <a:schemeClr val="tx1"/>
                </a:solidFill>
                <a:latin typeface="Open Sans-demi_bold"/>
              </a:defRPr>
            </a:lvl1pPr>
            <a:lvl2pPr lvl="1" algn="ctr">
              <a:defRPr lang="en-US" sz="2400" dirty="0"/>
            </a:lvl2pPr>
            <a:lvl3pPr lvl="2" algn="ctr">
              <a:defRPr lang="en-US" sz="2400" dirty="0"/>
            </a:lvl3pPr>
            <a:lvl4pPr lvl="3" algn="ctr">
              <a:defRPr lang="en-US" sz="2400" dirty="0"/>
            </a:lvl4pPr>
            <a:lvl5pPr lvl="4" algn="ctr">
              <a:defRPr lang="en-US" sz="2400" dirty="0"/>
            </a:lvl5pPr>
          </a:lstStyle>
          <a:p>
            <a:pPr lvl="0"/>
            <a:r>
              <a:rPr lang="en-US" dirty="0"/>
              <a:t>CATEGORY 1</a:t>
            </a:r>
            <a:endParaRPr lang="en-US" dirty="0"/>
          </a:p>
        </p:txBody>
      </p:sp>
      <p:sp>
        <p:nvSpPr>
          <p:cNvPr id="12" name="Text Placeholder 21"/>
          <p:cNvSpPr>
            <a:spLocks noGrp="1"/>
          </p:cNvSpPr>
          <p:nvPr>
            <p:ph type="body" idx="4" hasCustomPrompt="1"/>
          </p:nvPr>
        </p:nvSpPr>
        <p:spPr>
          <a:xfrm>
            <a:off x="5121870" y="3000231"/>
            <a:ext cx="1075957" cy="197541"/>
          </a:xfrm>
        </p:spPr>
        <p:txBody>
          <a:bodyPr vert="horz" rtlCol="0" anchor="b">
            <a:noAutofit/>
          </a:bodyPr>
          <a:lstStyle>
            <a:lvl1pPr lvl="0" algn="ctr">
              <a:lnSpc>
                <a:spcPct val="100000"/>
              </a:lnSpc>
              <a:defRPr lang="en-US" sz="1800" dirty="0">
                <a:solidFill>
                  <a:schemeClr val="tx1">
                    <a:lumMod val="50000"/>
                    <a:lumOff val="50000"/>
                  </a:schemeClr>
                </a:solidFill>
                <a:latin typeface="Open Sans-light"/>
              </a:defRPr>
            </a:lvl1pPr>
            <a:lvl2pPr lvl="1" algn="ctr">
              <a:defRPr lang="en-US" sz="2400" dirty="0"/>
            </a:lvl2pPr>
            <a:lvl3pPr lvl="2" algn="ctr">
              <a:defRPr lang="en-US" sz="2400" dirty="0"/>
            </a:lvl3pPr>
            <a:lvl4pPr lvl="3" algn="ctr">
              <a:defRPr lang="en-US" sz="2400" dirty="0"/>
            </a:lvl4pPr>
            <a:lvl5pPr lvl="4" algn="ctr">
              <a:defRPr lang="en-US" sz="2400" dirty="0"/>
            </a:lvl5pPr>
          </a:lstStyle>
          <a:p>
            <a:pPr lvl="0"/>
            <a:r>
              <a:rPr lang="en-US" dirty="0"/>
              <a:t>2</a:t>
            </a:r>
            <a:endParaRPr lang="en-US" dirty="0"/>
          </a:p>
        </p:txBody>
      </p:sp>
      <p:sp>
        <p:nvSpPr>
          <p:cNvPr id="13" name="Text Placeholder 21"/>
          <p:cNvSpPr>
            <a:spLocks noGrp="1"/>
          </p:cNvSpPr>
          <p:nvPr>
            <p:ph type="body" idx="5" hasCustomPrompt="1"/>
          </p:nvPr>
        </p:nvSpPr>
        <p:spPr>
          <a:xfrm>
            <a:off x="5121870" y="3349965"/>
            <a:ext cx="1075957" cy="197541"/>
          </a:xfrm>
        </p:spPr>
        <p:txBody>
          <a:bodyPr vert="horz" lIns="0" tIns="0" rIns="0" bIns="0" rtlCol="0" anchor="t">
            <a:noAutofit/>
          </a:bodyPr>
          <a:lstStyle>
            <a:lvl1pPr lvl="0" algn="ctr">
              <a:lnSpc>
                <a:spcPct val="100000"/>
              </a:lnSpc>
              <a:defRPr lang="en-US" sz="1200" dirty="0">
                <a:solidFill>
                  <a:schemeClr val="tx1"/>
                </a:solidFill>
                <a:latin typeface="Open Sans-demi_bold"/>
              </a:defRPr>
            </a:lvl1pPr>
            <a:lvl2pPr lvl="1" algn="ctr">
              <a:defRPr lang="en-US" sz="2400" dirty="0"/>
            </a:lvl2pPr>
            <a:lvl3pPr lvl="2" algn="ctr">
              <a:defRPr lang="en-US" sz="2400" dirty="0"/>
            </a:lvl3pPr>
            <a:lvl4pPr lvl="3" algn="ctr">
              <a:defRPr lang="en-US" sz="2400" dirty="0"/>
            </a:lvl4pPr>
            <a:lvl5pPr lvl="4" algn="ctr">
              <a:defRPr lang="en-US" sz="2400" dirty="0"/>
            </a:lvl5pPr>
          </a:lstStyle>
          <a:p>
            <a:pPr lvl="0"/>
            <a:r>
              <a:rPr lang="en-US" dirty="0"/>
              <a:t>CATEGORY 2</a:t>
            </a:r>
            <a:endParaRPr lang="en-US" dirty="0"/>
          </a:p>
        </p:txBody>
      </p:sp>
      <p:sp>
        <p:nvSpPr>
          <p:cNvPr id="14" name="Text Placeholder 21"/>
          <p:cNvSpPr>
            <a:spLocks noGrp="1"/>
          </p:cNvSpPr>
          <p:nvPr>
            <p:ph type="body" idx="6" hasCustomPrompt="1"/>
          </p:nvPr>
        </p:nvSpPr>
        <p:spPr>
          <a:xfrm>
            <a:off x="6670598" y="3000231"/>
            <a:ext cx="1075957" cy="197541"/>
          </a:xfrm>
        </p:spPr>
        <p:txBody>
          <a:bodyPr vert="horz" rtlCol="0" anchor="b">
            <a:noAutofit/>
          </a:bodyPr>
          <a:lstStyle>
            <a:lvl1pPr lvl="0" algn="ctr">
              <a:lnSpc>
                <a:spcPct val="100000"/>
              </a:lnSpc>
              <a:defRPr lang="en-US" sz="1800" dirty="0">
                <a:solidFill>
                  <a:schemeClr val="tx1">
                    <a:lumMod val="50000"/>
                    <a:lumOff val="50000"/>
                  </a:schemeClr>
                </a:solidFill>
                <a:latin typeface="Open Sans-light"/>
              </a:defRPr>
            </a:lvl1pPr>
            <a:lvl2pPr lvl="1" algn="ctr">
              <a:defRPr lang="en-US" sz="2400" dirty="0"/>
            </a:lvl2pPr>
            <a:lvl3pPr lvl="2" algn="ctr">
              <a:defRPr lang="en-US" sz="2400" dirty="0"/>
            </a:lvl3pPr>
            <a:lvl4pPr lvl="3" algn="ctr">
              <a:defRPr lang="en-US" sz="2400" dirty="0"/>
            </a:lvl4pPr>
            <a:lvl5pPr lvl="4" algn="ctr">
              <a:defRPr lang="en-US" sz="2400" dirty="0"/>
            </a:lvl5pPr>
          </a:lstStyle>
          <a:p>
            <a:pPr lvl="0"/>
            <a:r>
              <a:rPr lang="en-US" dirty="0"/>
              <a:t>3</a:t>
            </a:r>
            <a:endParaRPr lang="en-US" dirty="0"/>
          </a:p>
        </p:txBody>
      </p:sp>
      <p:sp>
        <p:nvSpPr>
          <p:cNvPr id="15" name="Text Placeholder 21"/>
          <p:cNvSpPr>
            <a:spLocks noGrp="1"/>
          </p:cNvSpPr>
          <p:nvPr>
            <p:ph type="body" idx="7" hasCustomPrompt="1"/>
          </p:nvPr>
        </p:nvSpPr>
        <p:spPr>
          <a:xfrm>
            <a:off x="6670598" y="3349965"/>
            <a:ext cx="1075957" cy="197541"/>
          </a:xfrm>
        </p:spPr>
        <p:txBody>
          <a:bodyPr vert="horz" lIns="0" tIns="0" rIns="0" bIns="0" rtlCol="0" anchor="t">
            <a:noAutofit/>
          </a:bodyPr>
          <a:lstStyle>
            <a:lvl1pPr marL="0" marR="0" lvl="0" indent="0" algn="ctr" rtl="0">
              <a:lnSpc>
                <a:spcPct val="100000"/>
              </a:lnSpc>
              <a:spcBef>
                <a:spcPts val="1000"/>
              </a:spcBef>
              <a:spcAft>
                <a:spcPts val="0"/>
              </a:spcAft>
              <a:buFont typeface="Arial" panose="020B0604020202090204"/>
              <a:buNone/>
              <a:defRPr lang="en-US" sz="1200" dirty="0">
                <a:solidFill>
                  <a:schemeClr val="tx1"/>
                </a:solidFill>
                <a:latin typeface="Open Sans-demi_bold"/>
              </a:defRPr>
            </a:lvl1pPr>
            <a:lvl2pPr lvl="1" algn="ctr">
              <a:defRPr lang="en-US" sz="2400" dirty="0"/>
            </a:lvl2pPr>
            <a:lvl3pPr lvl="2" algn="ctr">
              <a:defRPr lang="en-US" sz="2400" dirty="0"/>
            </a:lvl3pPr>
            <a:lvl4pPr lvl="3" algn="ctr">
              <a:defRPr lang="en-US" sz="2400" dirty="0"/>
            </a:lvl4pPr>
            <a:lvl5pPr lvl="4" algn="ctr">
              <a:defRPr lang="en-US" sz="2400" dirty="0"/>
            </a:lvl5pPr>
          </a:lstStyle>
          <a:p>
            <a:pPr marL="0" marR="0" lvl="0" indent="0" algn="ctr" rtl="0">
              <a:lnSpc>
                <a:spcPct val="150000"/>
              </a:lnSpc>
              <a:spcBef>
                <a:spcPts val="1000"/>
              </a:spcBef>
              <a:spcAft>
                <a:spcPts val="0"/>
              </a:spcAft>
              <a:buFont typeface="Arial" panose="020B0604020202090204"/>
              <a:buNone/>
            </a:pPr>
            <a:r>
              <a:rPr lang="en-US" dirty="0"/>
              <a:t>CATEGORY 3</a:t>
            </a:r>
            <a:endParaRPr lang="en-US" dirty="0"/>
          </a:p>
        </p:txBody>
      </p:sp>
      <p:sp>
        <p:nvSpPr>
          <p:cNvPr id="16" name="Text Placeholder 21"/>
          <p:cNvSpPr>
            <a:spLocks noGrp="1"/>
          </p:cNvSpPr>
          <p:nvPr>
            <p:ph type="body" idx="8" hasCustomPrompt="1"/>
          </p:nvPr>
        </p:nvSpPr>
        <p:spPr>
          <a:xfrm>
            <a:off x="762000" y="1714500"/>
            <a:ext cx="3238500" cy="714375"/>
          </a:xfrm>
        </p:spPr>
        <p:txBody>
          <a:bodyPr vert="horz" lIns="0" tIns="0" rIns="0" bIns="0" rtlCol="0" anchor="t">
            <a:noAutofit/>
          </a:bodyPr>
          <a:lstStyle>
            <a:lvl1pPr lvl="0" algn="l">
              <a:lnSpc>
                <a:spcPct val="100000"/>
              </a:lnSpc>
              <a:spcBef>
                <a:spcPts val="0"/>
              </a:spcBef>
              <a:defRPr lang="en-US" sz="1100" b="0" dirty="0">
                <a:solidFill>
                  <a:schemeClr val="tx1"/>
                </a:solidFill>
                <a:latin typeface="+mn-lt"/>
              </a:defRPr>
            </a:lvl1pPr>
            <a:lvl2pPr lvl="1" algn="ctr">
              <a:defRPr lang="en-US" sz="2400" dirty="0"/>
            </a:lvl2pPr>
            <a:lvl3pPr lvl="2" algn="ctr">
              <a:defRPr lang="en-US" sz="2400" dirty="0"/>
            </a:lvl3pPr>
            <a:lvl4pPr lvl="3" algn="ctr">
              <a:defRPr lang="en-US" sz="2400" dirty="0"/>
            </a:lvl4pPr>
            <a:lvl5pPr lvl="4" algn="ctr">
              <a:defRPr lang="en-US" sz="2400" dirty="0"/>
            </a:lvl5pPr>
          </a:lstStyle>
          <a:p>
            <a:pPr>
              <a:lnSpc>
                <a:spcPct val="130000"/>
              </a:lnSpc>
            </a:pPr>
            <a:r>
              <a:rPr lang="en-US" dirty="0"/>
              <a:t>Add description</a:t>
            </a:r>
            <a:endParaRPr lang="en-US" dirty="0"/>
          </a:p>
        </p:txBody>
      </p:sp>
      <p:sp>
        <p:nvSpPr>
          <p:cNvPr id="17" name="Text Placeholder 21"/>
          <p:cNvSpPr>
            <a:spLocks noGrp="1"/>
          </p:cNvSpPr>
          <p:nvPr>
            <p:ph type="body" idx="9" hasCustomPrompt="1"/>
          </p:nvPr>
        </p:nvSpPr>
        <p:spPr>
          <a:xfrm>
            <a:off x="762000" y="2663366"/>
            <a:ext cx="3238500" cy="714375"/>
          </a:xfrm>
        </p:spPr>
        <p:txBody>
          <a:bodyPr vert="horz" lIns="0" tIns="0" rIns="0" bIns="0" rtlCol="0" anchor="t">
            <a:noAutofit/>
          </a:bodyPr>
          <a:lstStyle>
            <a:lvl1pPr marL="0" marR="0" lvl="0" indent="0" algn="l" rtl="0">
              <a:lnSpc>
                <a:spcPct val="100000"/>
              </a:lnSpc>
              <a:spcBef>
                <a:spcPts val="0"/>
              </a:spcBef>
              <a:spcAft>
                <a:spcPts val="0"/>
              </a:spcAft>
              <a:buFont typeface="Arial" panose="020B0604020202090204"/>
              <a:buNone/>
              <a:defRPr lang="en-US" sz="1100" b="0" dirty="0">
                <a:solidFill>
                  <a:schemeClr val="tx1"/>
                </a:solidFill>
                <a:latin typeface="+mn-lt"/>
              </a:defRPr>
            </a:lvl1pPr>
            <a:lvl2pPr lvl="1" algn="ctr">
              <a:defRPr lang="en-US" sz="2400" dirty="0"/>
            </a:lvl2pPr>
            <a:lvl3pPr lvl="2" algn="ctr">
              <a:defRPr lang="en-US" sz="2400" dirty="0"/>
            </a:lvl3pPr>
            <a:lvl4pPr lvl="3" algn="ctr">
              <a:defRPr lang="en-US" sz="2400" dirty="0"/>
            </a:lvl4pPr>
            <a:lvl5pPr lvl="4" algn="ctr">
              <a:defRPr lang="en-US" sz="2400" dirty="0"/>
            </a:lvl5pPr>
          </a:lstStyle>
          <a:p>
            <a:pPr marL="0" marR="0" lvl="0" indent="0" algn="l" rtl="0">
              <a:lnSpc>
                <a:spcPct val="130000"/>
              </a:lnSpc>
              <a:spcBef>
                <a:spcPts val="1000"/>
              </a:spcBef>
              <a:spcAft>
                <a:spcPts val="0"/>
              </a:spcAft>
              <a:buFont typeface="Arial" panose="020B0604020202090204"/>
              <a:buNone/>
            </a:pPr>
            <a:r>
              <a:rPr lang="en-US" dirty="0"/>
              <a:t>Add description</a:t>
            </a:r>
            <a:endParaRPr lang="en-US" dirty="0"/>
          </a:p>
        </p:txBody>
      </p:sp>
      <p:sp>
        <p:nvSpPr>
          <p:cNvPr id="18" name="Text Placeholder 21"/>
          <p:cNvSpPr>
            <a:spLocks noGrp="1"/>
          </p:cNvSpPr>
          <p:nvPr>
            <p:ph type="body" idx="10" hasCustomPrompt="1"/>
          </p:nvPr>
        </p:nvSpPr>
        <p:spPr>
          <a:xfrm>
            <a:off x="762000" y="3619500"/>
            <a:ext cx="3238500" cy="714375"/>
          </a:xfrm>
        </p:spPr>
        <p:txBody>
          <a:bodyPr vert="horz" lIns="0" tIns="0" rIns="0" bIns="0" rtlCol="0" anchor="t">
            <a:noAutofit/>
          </a:bodyPr>
          <a:lstStyle>
            <a:lvl1pPr lvl="0" algn="l">
              <a:lnSpc>
                <a:spcPct val="100000"/>
              </a:lnSpc>
              <a:spcBef>
                <a:spcPts val="0"/>
              </a:spcBef>
              <a:defRPr lang="en-US" sz="1100" b="0" dirty="0">
                <a:solidFill>
                  <a:schemeClr val="tx1"/>
                </a:solidFill>
                <a:latin typeface="+mn-lt"/>
              </a:defRPr>
            </a:lvl1pPr>
            <a:lvl2pPr lvl="1" algn="ctr">
              <a:defRPr lang="en-US" sz="2400" dirty="0"/>
            </a:lvl2pPr>
            <a:lvl3pPr lvl="2" algn="ctr">
              <a:defRPr lang="en-US" sz="2400" dirty="0"/>
            </a:lvl3pPr>
            <a:lvl4pPr lvl="3" algn="ctr">
              <a:defRPr lang="en-US" sz="2400" dirty="0"/>
            </a:lvl4pPr>
            <a:lvl5pPr lvl="4" algn="ctr">
              <a:defRPr lang="en-US" sz="2400" dirty="0"/>
            </a:lvl5pPr>
          </a:lstStyle>
          <a:p>
            <a:pPr>
              <a:lnSpc>
                <a:spcPct val="130000"/>
              </a:lnSpc>
            </a:pPr>
            <a:r>
              <a:rPr lang="en-US" dirty="0"/>
              <a:t>Add description</a:t>
            </a:r>
            <a:endParaRPr lang="en-US" dirty="0"/>
          </a:p>
        </p:txBody>
      </p:sp>
      <p:sp>
        <p:nvSpPr>
          <p:cNvPr id="19" name="Date Placeholder 1"/>
          <p:cNvSpPr>
            <a:spLocks noGrp="1"/>
          </p:cNvSpPr>
          <p:nvPr>
            <p:ph type="dt" sz="half" idx="11"/>
          </p:nvPr>
        </p:nvSpPr>
        <p:spPr>
          <a:xfrm>
            <a:off x="762000" y="4695033"/>
            <a:ext cx="1639570" cy="285750"/>
          </a:xfrm>
          <a:prstGeom prst="rect">
            <a:avLst/>
          </a:prstGeom>
        </p:spPr>
        <p:txBody>
          <a:bodyPr vert="horz" lIns="91440" tIns="45720" rIns="91440" bIns="45720" rtlCol="0" anchor="ctr"/>
          <a:lstStyle>
            <a:lvl1pPr lvl="0" algn="l">
              <a:defRPr lang="en-US" sz="600" b="0" i="0" dirty="0">
                <a:solidFill>
                  <a:schemeClr val="bg1">
                    <a:lumMod val="50000"/>
                  </a:schemeClr>
                </a:solidFill>
                <a:latin typeface="+mn-lt"/>
              </a:defRPr>
            </a:lvl1pPr>
          </a:lstStyle>
          <a:p>
            <a:r>
              <a:rPr lang="en-US" dirty="0"/>
              <a:t>Date</a:t>
            </a:r>
            <a:endParaRPr lang="en-US" dirty="0"/>
          </a:p>
        </p:txBody>
      </p:sp>
      <p:sp>
        <p:nvSpPr>
          <p:cNvPr id="20" name="Footer Placeholder 1"/>
          <p:cNvSpPr>
            <a:spLocks noGrp="1"/>
          </p:cNvSpPr>
          <p:nvPr>
            <p:ph type="ftr" sz="quarter" idx="12"/>
          </p:nvPr>
        </p:nvSpPr>
        <p:spPr>
          <a:xfrm>
            <a:off x="2495550" y="4686300"/>
            <a:ext cx="5181600" cy="285750"/>
          </a:xfrm>
          <a:prstGeom prst="rect">
            <a:avLst/>
          </a:prstGeom>
        </p:spPr>
        <p:txBody>
          <a:bodyPr vert="horz" lIns="91440" tIns="45720" rIns="91440" bIns="45720" rtlCol="0" anchor="ctr"/>
          <a:lstStyle>
            <a:lvl1pPr lvl="0" algn="ctr">
              <a:defRPr lang="en-US" sz="600" b="0" i="0" dirty="0">
                <a:solidFill>
                  <a:schemeClr val="bg1">
                    <a:lumMod val="50000"/>
                  </a:schemeClr>
                </a:solidFill>
                <a:latin typeface="+mn-lt"/>
              </a:defRPr>
            </a:lvl1pPr>
          </a:lstStyle>
          <a:p>
            <a:r>
              <a:rPr lang="en-US" dirty="0"/>
              <a:t>Footer</a:t>
            </a:r>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Goals 01">
    <p:spTree>
      <p:nvGrpSpPr>
        <p:cNvPr id="1" name=""/>
        <p:cNvGrpSpPr/>
        <p:nvPr/>
      </p:nvGrpSpPr>
      <p:grpSpPr>
        <a:xfrm>
          <a:off x="0" y="0"/>
          <a:ext cx="0" cy="0"/>
          <a:chOff x="0" y="0"/>
          <a:chExt cx="0" cy="0"/>
        </a:xfrm>
      </p:grpSpPr>
      <p:sp>
        <p:nvSpPr>
          <p:cNvPr id="2" name="Slide Number Placeholder 2"/>
          <p:cNvSpPr>
            <a:spLocks noGrp="1"/>
          </p:cNvSpPr>
          <p:nvPr>
            <p:ph type="sldNum" sz="quarter"/>
          </p:nvPr>
        </p:nvSpPr>
        <p:spPr>
          <a:xfrm>
            <a:off x="511265" y="4572000"/>
            <a:ext cx="385301" cy="170373"/>
          </a:xfrm>
        </p:spPr>
        <p:txBody>
          <a:bodyPr rtlCol="0"/>
          <a:lstStyle/>
          <a:p>
            <a:fld id="{08EF4508-56D1-4E2B-8B6B-656DFFA8DE99}" type="slidenum">
              <a:rPr/>
            </a:fld>
            <a:endParaRPr lang="en-US" dirty="0"/>
          </a:p>
        </p:txBody>
      </p:sp>
      <p:sp>
        <p:nvSpPr>
          <p:cNvPr id="3" name="Title 1"/>
          <p:cNvSpPr>
            <a:spLocks noGrp="1"/>
          </p:cNvSpPr>
          <p:nvPr>
            <p:ph type="title" idx="1" hasCustomPrompt="1"/>
          </p:nvPr>
        </p:nvSpPr>
        <p:spPr>
          <a:xfrm>
            <a:off x="762000" y="571500"/>
            <a:ext cx="3810000" cy="857250"/>
          </a:xfrm>
        </p:spPr>
        <p:txBody>
          <a:bodyPr vert="horz" rtlCol="0" anchor="b"/>
          <a:lstStyle>
            <a:lvl1pPr lvl="0">
              <a:lnSpc>
                <a:spcPct val="100000"/>
              </a:lnSpc>
              <a:defRPr lang="en-US" sz="2800" b="1" dirty="0">
                <a:latin typeface="+mj-lt"/>
              </a:defRPr>
            </a:lvl1pPr>
          </a:lstStyle>
          <a:p>
            <a:r>
              <a:rPr lang="en-US" dirty="0"/>
              <a:t>ADD TITLE</a:t>
            </a:r>
            <a:endParaRPr lang="en-US" dirty="0"/>
          </a:p>
        </p:txBody>
      </p:sp>
      <p:sp>
        <p:nvSpPr>
          <p:cNvPr id="4" name="Shape 22"/>
          <p:cNvSpPr/>
          <p:nvPr userDrawn="1"/>
        </p:nvSpPr>
        <p:spPr>
          <a:xfrm>
            <a:off x="570880" y="4501048"/>
            <a:ext cx="266067" cy="307228"/>
          </a:xfrm>
          <a:custGeom>
            <a:avLst/>
            <a:gdLst/>
            <a:ahLst/>
            <a:cxnLst/>
            <a:rect l="0" t="0" r="r" b="b"/>
            <a:pathLst>
              <a:path w="354756" h="409638">
                <a:moveTo>
                  <a:pt x="177378" y="0"/>
                </a:moveTo>
                <a:lnTo>
                  <a:pt x="354756" y="102410"/>
                </a:lnTo>
                <a:lnTo>
                  <a:pt x="354756" y="307229"/>
                </a:lnTo>
                <a:lnTo>
                  <a:pt x="177378" y="409638"/>
                </a:lnTo>
                <a:lnTo>
                  <a:pt x="0" y="307229"/>
                </a:lnTo>
                <a:lnTo>
                  <a:pt x="0" y="102410"/>
                </a:lnTo>
                <a:close/>
              </a:path>
            </a:pathLst>
          </a:custGeom>
          <a:noFill/>
          <a:ln w="6350">
            <a:solidFill>
              <a:schemeClr val="tx1">
                <a:alpha val="14999"/>
              </a:schemeClr>
            </a:solidFill>
            <a:miter lim="800000"/>
          </a:ln>
        </p:spPr>
        <p:txBody>
          <a:bodyPr vert="horz" lIns="45719" rIns="45719" rtlCol="0" anchor="ctr"/>
          <a:lstStyle/>
          <a:p>
            <a:endParaRPr lang="en-US" dirty="0"/>
          </a:p>
        </p:txBody>
      </p:sp>
      <p:sp>
        <p:nvSpPr>
          <p:cNvPr id="5" name="Shape 22"/>
          <p:cNvSpPr/>
          <p:nvPr userDrawn="1"/>
        </p:nvSpPr>
        <p:spPr>
          <a:xfrm>
            <a:off x="6080787" y="1097937"/>
            <a:ext cx="1529106" cy="1765661"/>
          </a:xfrm>
          <a:custGeom>
            <a:avLst/>
            <a:gdLst/>
            <a:ahLst/>
            <a:cxnLst/>
            <a:rect l="0" t="0" r="r" b="b"/>
            <a:pathLst>
              <a:path w="2038809" h="2354215">
                <a:moveTo>
                  <a:pt x="1019405" y="0"/>
                </a:moveTo>
                <a:lnTo>
                  <a:pt x="2038809" y="588554"/>
                </a:lnTo>
                <a:lnTo>
                  <a:pt x="2038809" y="1765661"/>
                </a:lnTo>
                <a:lnTo>
                  <a:pt x="1019405" y="2354215"/>
                </a:lnTo>
                <a:lnTo>
                  <a:pt x="0" y="1765661"/>
                </a:lnTo>
                <a:lnTo>
                  <a:pt x="0" y="588554"/>
                </a:lnTo>
                <a:close/>
              </a:path>
            </a:pathLst>
          </a:custGeom>
          <a:noFill/>
          <a:ln w="9525">
            <a:solidFill>
              <a:schemeClr val="bg1">
                <a:lumMod val="85000"/>
              </a:schemeClr>
            </a:solidFill>
            <a:miter lim="800000"/>
          </a:ln>
        </p:spPr>
        <p:txBody>
          <a:bodyPr vert="horz" lIns="45719" rIns="45719" rtlCol="0" anchor="ctr"/>
          <a:lstStyle/>
          <a:p>
            <a:pPr algn="ctr">
              <a:spcBef>
                <a:spcPts val="600"/>
              </a:spcBef>
            </a:pPr>
            <a:endParaRPr lang="en-US" dirty="0"/>
          </a:p>
        </p:txBody>
      </p:sp>
      <p:sp>
        <p:nvSpPr>
          <p:cNvPr id="6" name="Shape 22"/>
          <p:cNvSpPr/>
          <p:nvPr userDrawn="1"/>
        </p:nvSpPr>
        <p:spPr>
          <a:xfrm>
            <a:off x="7614892" y="1980768"/>
            <a:ext cx="1529106" cy="1765661"/>
          </a:xfrm>
          <a:custGeom>
            <a:avLst/>
            <a:gdLst/>
            <a:ahLst/>
            <a:cxnLst/>
            <a:rect l="0" t="0" r="r" b="b"/>
            <a:pathLst>
              <a:path w="2038809" h="2354215">
                <a:moveTo>
                  <a:pt x="1019405" y="0"/>
                </a:moveTo>
                <a:lnTo>
                  <a:pt x="2038809" y="588554"/>
                </a:lnTo>
                <a:lnTo>
                  <a:pt x="2038809" y="1765661"/>
                </a:lnTo>
                <a:lnTo>
                  <a:pt x="1019405" y="2354215"/>
                </a:lnTo>
                <a:lnTo>
                  <a:pt x="0" y="1765661"/>
                </a:lnTo>
                <a:lnTo>
                  <a:pt x="0" y="588554"/>
                </a:lnTo>
                <a:close/>
              </a:path>
            </a:pathLst>
          </a:custGeom>
          <a:noFill/>
          <a:ln w="9525">
            <a:solidFill>
              <a:schemeClr val="bg1">
                <a:lumMod val="85000"/>
              </a:schemeClr>
            </a:solidFill>
            <a:miter lim="800000"/>
          </a:ln>
        </p:spPr>
        <p:txBody>
          <a:bodyPr vert="horz" lIns="45719" rIns="45719" rtlCol="0" anchor="ctr"/>
          <a:lstStyle/>
          <a:p>
            <a:pPr algn="ctr">
              <a:spcBef>
                <a:spcPts val="600"/>
              </a:spcBef>
            </a:pPr>
            <a:endParaRPr lang="en-US" dirty="0"/>
          </a:p>
        </p:txBody>
      </p:sp>
      <p:sp>
        <p:nvSpPr>
          <p:cNvPr id="7" name="Shape 22"/>
          <p:cNvSpPr/>
          <p:nvPr userDrawn="1"/>
        </p:nvSpPr>
        <p:spPr>
          <a:xfrm>
            <a:off x="5315430" y="2423433"/>
            <a:ext cx="1529106" cy="1765661"/>
          </a:xfrm>
          <a:custGeom>
            <a:avLst/>
            <a:gdLst/>
            <a:ahLst/>
            <a:cxnLst/>
            <a:rect l="0" t="0" r="r" b="b"/>
            <a:pathLst>
              <a:path w="2038809" h="2354215">
                <a:moveTo>
                  <a:pt x="1019405" y="0"/>
                </a:moveTo>
                <a:lnTo>
                  <a:pt x="2038809" y="588554"/>
                </a:lnTo>
                <a:lnTo>
                  <a:pt x="2038809" y="1765661"/>
                </a:lnTo>
                <a:lnTo>
                  <a:pt x="1019405" y="2354215"/>
                </a:lnTo>
                <a:lnTo>
                  <a:pt x="0" y="1765661"/>
                </a:lnTo>
                <a:lnTo>
                  <a:pt x="0" y="588554"/>
                </a:lnTo>
                <a:close/>
              </a:path>
            </a:pathLst>
          </a:custGeom>
          <a:noFill/>
          <a:ln w="9525">
            <a:solidFill>
              <a:schemeClr val="bg1">
                <a:lumMod val="85000"/>
              </a:schemeClr>
            </a:solidFill>
            <a:miter lim="800000"/>
          </a:ln>
        </p:spPr>
        <p:txBody>
          <a:bodyPr vert="horz" lIns="45719" rIns="45719" rtlCol="0" anchor="ctr"/>
          <a:lstStyle/>
          <a:p>
            <a:pPr algn="ctr">
              <a:spcBef>
                <a:spcPts val="600"/>
              </a:spcBef>
            </a:pPr>
            <a:endParaRPr lang="en-US" dirty="0"/>
          </a:p>
        </p:txBody>
      </p:sp>
      <p:sp>
        <p:nvSpPr>
          <p:cNvPr id="8" name="Shape 22"/>
          <p:cNvSpPr/>
          <p:nvPr userDrawn="1"/>
        </p:nvSpPr>
        <p:spPr>
          <a:xfrm>
            <a:off x="4550836" y="1097937"/>
            <a:ext cx="1529106" cy="1765661"/>
          </a:xfrm>
          <a:custGeom>
            <a:avLst/>
            <a:gdLst/>
            <a:ahLst/>
            <a:cxnLst/>
            <a:rect l="0" t="0" r="r" b="b"/>
            <a:pathLst>
              <a:path w="2038809" h="2354215">
                <a:moveTo>
                  <a:pt x="1019405" y="0"/>
                </a:moveTo>
                <a:lnTo>
                  <a:pt x="2038809" y="588554"/>
                </a:lnTo>
                <a:lnTo>
                  <a:pt x="2038809" y="1765661"/>
                </a:lnTo>
                <a:lnTo>
                  <a:pt x="1019405" y="2354215"/>
                </a:lnTo>
                <a:lnTo>
                  <a:pt x="0" y="1765661"/>
                </a:lnTo>
                <a:lnTo>
                  <a:pt x="0" y="588554"/>
                </a:lnTo>
                <a:close/>
              </a:path>
            </a:pathLst>
          </a:custGeom>
          <a:noFill/>
          <a:ln w="9525">
            <a:solidFill>
              <a:schemeClr val="bg1">
                <a:lumMod val="85000"/>
              </a:schemeClr>
            </a:solidFill>
            <a:miter lim="800000"/>
          </a:ln>
        </p:spPr>
        <p:txBody>
          <a:bodyPr vert="horz" lIns="45719" rIns="45719" rtlCol="0" anchor="ctr"/>
          <a:lstStyle/>
          <a:p>
            <a:pPr algn="ctr">
              <a:spcBef>
                <a:spcPts val="600"/>
              </a:spcBef>
            </a:pPr>
            <a:endParaRPr lang="en-US" dirty="0"/>
          </a:p>
        </p:txBody>
      </p:sp>
      <p:sp>
        <p:nvSpPr>
          <p:cNvPr id="9" name="Shape 22"/>
          <p:cNvSpPr/>
          <p:nvPr userDrawn="1"/>
        </p:nvSpPr>
        <p:spPr>
          <a:xfrm>
            <a:off x="3021729" y="1980768"/>
            <a:ext cx="1529106" cy="1765661"/>
          </a:xfrm>
          <a:custGeom>
            <a:avLst/>
            <a:gdLst/>
            <a:ahLst/>
            <a:cxnLst/>
            <a:rect l="0" t="0" r="r" b="b"/>
            <a:pathLst>
              <a:path w="2038809" h="2354215">
                <a:moveTo>
                  <a:pt x="1019405" y="0"/>
                </a:moveTo>
                <a:lnTo>
                  <a:pt x="2038809" y="588554"/>
                </a:lnTo>
                <a:lnTo>
                  <a:pt x="2038809" y="1765661"/>
                </a:lnTo>
                <a:lnTo>
                  <a:pt x="1019405" y="2354215"/>
                </a:lnTo>
                <a:lnTo>
                  <a:pt x="0" y="1765661"/>
                </a:lnTo>
                <a:lnTo>
                  <a:pt x="0" y="588554"/>
                </a:lnTo>
                <a:close/>
              </a:path>
            </a:pathLst>
          </a:custGeom>
          <a:noFill/>
          <a:ln w="9525">
            <a:solidFill>
              <a:schemeClr val="bg1">
                <a:lumMod val="85000"/>
              </a:schemeClr>
            </a:solidFill>
            <a:miter lim="800000"/>
          </a:ln>
        </p:spPr>
        <p:txBody>
          <a:bodyPr vert="horz" lIns="45719" rIns="45719" rtlCol="0" anchor="ctr"/>
          <a:lstStyle/>
          <a:p>
            <a:pPr algn="ctr">
              <a:spcBef>
                <a:spcPts val="600"/>
              </a:spcBef>
            </a:pPr>
            <a:endParaRPr lang="en-US" dirty="0"/>
          </a:p>
        </p:txBody>
      </p:sp>
      <p:cxnSp>
        <p:nvCxnSpPr>
          <p:cNvPr id="10" name="Straight Connector 13"/>
          <p:cNvCxnSpPr/>
          <p:nvPr/>
        </p:nvCxnSpPr>
        <p:spPr>
          <a:xfrm>
            <a:off x="3785478" y="1980768"/>
            <a:ext cx="764513" cy="44266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1" name="Straight Connector 14"/>
          <p:cNvCxnSpPr/>
          <p:nvPr/>
        </p:nvCxnSpPr>
        <p:spPr>
          <a:xfrm flipH="1">
            <a:off x="4545838" y="1534035"/>
            <a:ext cx="404" cy="88939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2" name="Straight Connector 15"/>
          <p:cNvCxnSpPr/>
          <p:nvPr/>
        </p:nvCxnSpPr>
        <p:spPr>
          <a:xfrm flipV="1">
            <a:off x="4543514" y="1097937"/>
            <a:ext cx="771914" cy="436097"/>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3" name="Straight Connector 16"/>
          <p:cNvCxnSpPr/>
          <p:nvPr/>
        </p:nvCxnSpPr>
        <p:spPr>
          <a:xfrm flipH="1" flipV="1">
            <a:off x="5306601" y="1097937"/>
            <a:ext cx="771914" cy="436097"/>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4" name="Straight Connector 17"/>
          <p:cNvCxnSpPr/>
          <p:nvPr/>
        </p:nvCxnSpPr>
        <p:spPr>
          <a:xfrm flipH="1">
            <a:off x="6071194" y="1534035"/>
            <a:ext cx="404" cy="88939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5" name="Straight Connector 18"/>
          <p:cNvCxnSpPr/>
          <p:nvPr/>
        </p:nvCxnSpPr>
        <p:spPr>
          <a:xfrm>
            <a:off x="6071478" y="2415430"/>
            <a:ext cx="775979" cy="44941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6" name="Straight Connector 19"/>
          <p:cNvCxnSpPr/>
          <p:nvPr/>
        </p:nvCxnSpPr>
        <p:spPr>
          <a:xfrm flipH="1">
            <a:off x="6842568" y="1978733"/>
            <a:ext cx="1534761" cy="88611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7" name="Straight Connector 20"/>
          <p:cNvCxnSpPr/>
          <p:nvPr/>
        </p:nvCxnSpPr>
        <p:spPr>
          <a:xfrm>
            <a:off x="8367137" y="1977549"/>
            <a:ext cx="805840" cy="457397"/>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8" name="Shape 22"/>
          <p:cNvSpPr/>
          <p:nvPr userDrawn="1"/>
        </p:nvSpPr>
        <p:spPr>
          <a:xfrm>
            <a:off x="4493984" y="2367813"/>
            <a:ext cx="100719" cy="116301"/>
          </a:xfrm>
          <a:custGeom>
            <a:avLst/>
            <a:gdLst/>
            <a:ahLst/>
            <a:cxnLst/>
            <a:rect l="0" t="0" r="r" b="b"/>
            <a:pathLst>
              <a:path w="134293" h="155068">
                <a:moveTo>
                  <a:pt x="67147" y="0"/>
                </a:moveTo>
                <a:lnTo>
                  <a:pt x="134293" y="38767"/>
                </a:lnTo>
                <a:lnTo>
                  <a:pt x="134293" y="116301"/>
                </a:lnTo>
                <a:lnTo>
                  <a:pt x="67147" y="155068"/>
                </a:lnTo>
                <a:lnTo>
                  <a:pt x="0" y="116301"/>
                </a:lnTo>
                <a:lnTo>
                  <a:pt x="0" y="38767"/>
                </a:lnTo>
                <a:close/>
              </a:path>
            </a:pathLst>
          </a:custGeom>
          <a:solidFill>
            <a:schemeClr val="accent1"/>
          </a:solidFill>
          <a:ln w="12700">
            <a:noFill/>
            <a:miter lim="800000"/>
          </a:ln>
        </p:spPr>
        <p:txBody>
          <a:bodyPr vert="horz" lIns="45719" rIns="45719" rtlCol="0" anchor="ctr"/>
          <a:lstStyle/>
          <a:p>
            <a:endParaRPr lang="en-US" dirty="0"/>
          </a:p>
        </p:txBody>
      </p:sp>
      <p:sp>
        <p:nvSpPr>
          <p:cNvPr id="19" name="Shape 22"/>
          <p:cNvSpPr/>
          <p:nvPr userDrawn="1"/>
        </p:nvSpPr>
        <p:spPr>
          <a:xfrm>
            <a:off x="6021185" y="1468782"/>
            <a:ext cx="100719" cy="116301"/>
          </a:xfrm>
          <a:custGeom>
            <a:avLst/>
            <a:gdLst/>
            <a:ahLst/>
            <a:cxnLst/>
            <a:rect l="0" t="0" r="r" b="b"/>
            <a:pathLst>
              <a:path w="134293" h="155068">
                <a:moveTo>
                  <a:pt x="67147" y="0"/>
                </a:moveTo>
                <a:lnTo>
                  <a:pt x="134293" y="38767"/>
                </a:lnTo>
                <a:lnTo>
                  <a:pt x="134293" y="116301"/>
                </a:lnTo>
                <a:lnTo>
                  <a:pt x="67147" y="155068"/>
                </a:lnTo>
                <a:lnTo>
                  <a:pt x="0" y="116301"/>
                </a:lnTo>
                <a:lnTo>
                  <a:pt x="0" y="38767"/>
                </a:lnTo>
                <a:close/>
              </a:path>
            </a:pathLst>
          </a:custGeom>
          <a:solidFill>
            <a:schemeClr val="accent1"/>
          </a:solidFill>
          <a:ln w="12700">
            <a:noFill/>
            <a:miter lim="800000"/>
          </a:ln>
        </p:spPr>
        <p:txBody>
          <a:bodyPr vert="horz" lIns="45719" rIns="45719" rtlCol="0" anchor="ctr"/>
          <a:lstStyle/>
          <a:p>
            <a:endParaRPr lang="en-US" dirty="0"/>
          </a:p>
        </p:txBody>
      </p:sp>
      <p:sp>
        <p:nvSpPr>
          <p:cNvPr id="20" name="Shape 22"/>
          <p:cNvSpPr/>
          <p:nvPr userDrawn="1"/>
        </p:nvSpPr>
        <p:spPr>
          <a:xfrm>
            <a:off x="6025836" y="2356029"/>
            <a:ext cx="100719" cy="116301"/>
          </a:xfrm>
          <a:custGeom>
            <a:avLst/>
            <a:gdLst/>
            <a:ahLst/>
            <a:cxnLst/>
            <a:rect l="0" t="0" r="r" b="b"/>
            <a:pathLst>
              <a:path w="134293" h="155068">
                <a:moveTo>
                  <a:pt x="67147" y="0"/>
                </a:moveTo>
                <a:lnTo>
                  <a:pt x="134293" y="38767"/>
                </a:lnTo>
                <a:lnTo>
                  <a:pt x="134293" y="116301"/>
                </a:lnTo>
                <a:lnTo>
                  <a:pt x="67147" y="155068"/>
                </a:lnTo>
                <a:lnTo>
                  <a:pt x="0" y="116301"/>
                </a:lnTo>
                <a:lnTo>
                  <a:pt x="0" y="38767"/>
                </a:lnTo>
                <a:close/>
              </a:path>
            </a:pathLst>
          </a:custGeom>
          <a:solidFill>
            <a:schemeClr val="accent1"/>
          </a:solidFill>
          <a:ln w="12700">
            <a:noFill/>
            <a:miter lim="800000"/>
          </a:ln>
        </p:spPr>
        <p:txBody>
          <a:bodyPr vert="horz" lIns="45719" rIns="45719" rtlCol="0" anchor="ctr"/>
          <a:lstStyle/>
          <a:p>
            <a:endParaRPr lang="en-US" dirty="0"/>
          </a:p>
        </p:txBody>
      </p:sp>
      <p:sp>
        <p:nvSpPr>
          <p:cNvPr id="21" name="Shape 22"/>
          <p:cNvSpPr/>
          <p:nvPr userDrawn="1"/>
        </p:nvSpPr>
        <p:spPr>
          <a:xfrm>
            <a:off x="6792319" y="2794020"/>
            <a:ext cx="100719" cy="116301"/>
          </a:xfrm>
          <a:custGeom>
            <a:avLst/>
            <a:gdLst/>
            <a:ahLst/>
            <a:cxnLst/>
            <a:rect l="0" t="0" r="r" b="b"/>
            <a:pathLst>
              <a:path w="134293" h="155068">
                <a:moveTo>
                  <a:pt x="67147" y="0"/>
                </a:moveTo>
                <a:lnTo>
                  <a:pt x="134293" y="38767"/>
                </a:lnTo>
                <a:lnTo>
                  <a:pt x="134293" y="116301"/>
                </a:lnTo>
                <a:lnTo>
                  <a:pt x="67147" y="155068"/>
                </a:lnTo>
                <a:lnTo>
                  <a:pt x="0" y="116301"/>
                </a:lnTo>
                <a:lnTo>
                  <a:pt x="0" y="38767"/>
                </a:lnTo>
                <a:close/>
              </a:path>
            </a:pathLst>
          </a:custGeom>
          <a:solidFill>
            <a:schemeClr val="accent1"/>
          </a:solidFill>
          <a:ln w="12700">
            <a:noFill/>
            <a:miter lim="800000"/>
          </a:ln>
        </p:spPr>
        <p:txBody>
          <a:bodyPr vert="horz" lIns="45719" rIns="45719" rtlCol="0" anchor="ctr"/>
          <a:lstStyle/>
          <a:p>
            <a:endParaRPr lang="en-US" dirty="0"/>
          </a:p>
        </p:txBody>
      </p:sp>
      <p:sp>
        <p:nvSpPr>
          <p:cNvPr id="22" name="Shape 22"/>
          <p:cNvSpPr/>
          <p:nvPr userDrawn="1"/>
        </p:nvSpPr>
        <p:spPr>
          <a:xfrm>
            <a:off x="8316777" y="1922617"/>
            <a:ext cx="100719" cy="116301"/>
          </a:xfrm>
          <a:custGeom>
            <a:avLst/>
            <a:gdLst/>
            <a:ahLst/>
            <a:cxnLst/>
            <a:rect l="0" t="0" r="r" b="b"/>
            <a:pathLst>
              <a:path w="134293" h="155068">
                <a:moveTo>
                  <a:pt x="67147" y="0"/>
                </a:moveTo>
                <a:lnTo>
                  <a:pt x="134293" y="38767"/>
                </a:lnTo>
                <a:lnTo>
                  <a:pt x="134293" y="116301"/>
                </a:lnTo>
                <a:lnTo>
                  <a:pt x="67147" y="155068"/>
                </a:lnTo>
                <a:lnTo>
                  <a:pt x="0" y="116301"/>
                </a:lnTo>
                <a:lnTo>
                  <a:pt x="0" y="38767"/>
                </a:lnTo>
                <a:close/>
              </a:path>
            </a:pathLst>
          </a:custGeom>
          <a:solidFill>
            <a:schemeClr val="accent1"/>
          </a:solidFill>
          <a:ln w="12700">
            <a:noFill/>
            <a:miter lim="800000"/>
          </a:ln>
        </p:spPr>
        <p:txBody>
          <a:bodyPr vert="horz" lIns="45719" rIns="45719" rtlCol="0" anchor="ctr"/>
          <a:lstStyle/>
          <a:p>
            <a:endParaRPr lang="en-US" dirty="0"/>
          </a:p>
        </p:txBody>
      </p:sp>
      <p:sp>
        <p:nvSpPr>
          <p:cNvPr id="23" name="Shape 22"/>
          <p:cNvSpPr/>
          <p:nvPr userDrawn="1"/>
        </p:nvSpPr>
        <p:spPr>
          <a:xfrm>
            <a:off x="3745311" y="1923244"/>
            <a:ext cx="100719" cy="116301"/>
          </a:xfrm>
          <a:custGeom>
            <a:avLst/>
            <a:gdLst/>
            <a:ahLst/>
            <a:cxnLst/>
            <a:rect l="0" t="0" r="r" b="b"/>
            <a:pathLst>
              <a:path w="134293" h="155068">
                <a:moveTo>
                  <a:pt x="67147" y="0"/>
                </a:moveTo>
                <a:lnTo>
                  <a:pt x="134293" y="38767"/>
                </a:lnTo>
                <a:lnTo>
                  <a:pt x="134293" y="116301"/>
                </a:lnTo>
                <a:lnTo>
                  <a:pt x="67147" y="155068"/>
                </a:lnTo>
                <a:lnTo>
                  <a:pt x="0" y="116301"/>
                </a:lnTo>
                <a:lnTo>
                  <a:pt x="0" y="38767"/>
                </a:lnTo>
                <a:close/>
              </a:path>
            </a:pathLst>
          </a:custGeom>
          <a:solidFill>
            <a:schemeClr val="accent1"/>
          </a:solidFill>
          <a:ln w="12700">
            <a:noFill/>
            <a:miter lim="800000"/>
          </a:ln>
        </p:spPr>
        <p:txBody>
          <a:bodyPr vert="horz" lIns="45719" rIns="45719" rtlCol="0" anchor="ctr"/>
          <a:lstStyle/>
          <a:p>
            <a:endParaRPr lang="en-US" dirty="0"/>
          </a:p>
        </p:txBody>
      </p:sp>
      <p:sp>
        <p:nvSpPr>
          <p:cNvPr id="24" name="Text Placeholder 18"/>
          <p:cNvSpPr>
            <a:spLocks noGrp="1"/>
          </p:cNvSpPr>
          <p:nvPr>
            <p:ph type="body" idx="2" hasCustomPrompt="1"/>
          </p:nvPr>
        </p:nvSpPr>
        <p:spPr>
          <a:xfrm>
            <a:off x="3152699" y="2571940"/>
            <a:ext cx="1261372" cy="180975"/>
          </a:xfrm>
        </p:spPr>
        <p:txBody>
          <a:bodyPr vert="horz" rtlCol="0" anchor="t">
            <a:noAutofit/>
          </a:bodyPr>
          <a:lstStyle>
            <a:lvl1pPr lvl="0" algn="ctr">
              <a:lnSpc>
                <a:spcPct val="100000"/>
              </a:lnSpc>
              <a:defRPr lang="en-US" sz="1600" dirty="0">
                <a:latin typeface="Open Sans-demi_bold"/>
              </a:defRPr>
            </a:lvl1pPr>
            <a:lvl2pPr lvl="1" algn="ctr">
              <a:defRPr lang="en-US" sz="1800" b="1" dirty="0">
                <a:latin typeface="+mn-lt"/>
              </a:defRPr>
            </a:lvl2pPr>
            <a:lvl3pPr lvl="2" algn="ctr">
              <a:defRPr lang="en-US" sz="1800" b="1" dirty="0">
                <a:latin typeface="+mn-lt"/>
              </a:defRPr>
            </a:lvl3pPr>
            <a:lvl4pPr lvl="3" algn="ctr">
              <a:defRPr lang="en-US" sz="1800" b="1" dirty="0">
                <a:latin typeface="+mn-lt"/>
              </a:defRPr>
            </a:lvl4pPr>
            <a:lvl5pPr lvl="4" algn="ctr">
              <a:defRPr lang="en-US" sz="1800" b="1" dirty="0">
                <a:latin typeface="+mn-lt"/>
              </a:defRPr>
            </a:lvl5pPr>
          </a:lstStyle>
          <a:p>
            <a:pPr algn="ctr"/>
            <a:r>
              <a:rPr lang="en-US" dirty="0"/>
              <a:t>BIG GOAL</a:t>
            </a:r>
            <a:endParaRPr lang="en-US" dirty="0"/>
          </a:p>
        </p:txBody>
      </p:sp>
      <p:sp>
        <p:nvSpPr>
          <p:cNvPr id="25" name="Text Placeholder 18"/>
          <p:cNvSpPr>
            <a:spLocks noGrp="1"/>
          </p:cNvSpPr>
          <p:nvPr>
            <p:ph type="body" idx="3" hasCustomPrompt="1"/>
          </p:nvPr>
        </p:nvSpPr>
        <p:spPr>
          <a:xfrm>
            <a:off x="4692843" y="1653673"/>
            <a:ext cx="1261372" cy="180975"/>
          </a:xfrm>
        </p:spPr>
        <p:txBody>
          <a:bodyPr vert="horz" rtlCol="0" anchor="t">
            <a:noAutofit/>
          </a:bodyPr>
          <a:lstStyle>
            <a:lvl1pPr lvl="0" algn="ctr">
              <a:lnSpc>
                <a:spcPct val="100000"/>
              </a:lnSpc>
              <a:defRPr lang="en-US" sz="1600" dirty="0">
                <a:latin typeface="Open Sans-demi_bold"/>
              </a:defRPr>
            </a:lvl1pPr>
            <a:lvl2pPr lvl="1" algn="ctr">
              <a:defRPr lang="en-US" sz="1800" b="1" dirty="0">
                <a:latin typeface="+mn-lt"/>
              </a:defRPr>
            </a:lvl2pPr>
            <a:lvl3pPr lvl="2" algn="ctr">
              <a:defRPr lang="en-US" sz="1800" b="1" dirty="0">
                <a:latin typeface="+mn-lt"/>
              </a:defRPr>
            </a:lvl3pPr>
            <a:lvl4pPr lvl="3" algn="ctr">
              <a:defRPr lang="en-US" sz="1800" b="1" dirty="0">
                <a:latin typeface="+mn-lt"/>
              </a:defRPr>
            </a:lvl4pPr>
            <a:lvl5pPr lvl="4" algn="ctr">
              <a:defRPr lang="en-US" sz="1800" b="1" dirty="0">
                <a:latin typeface="+mn-lt"/>
              </a:defRPr>
            </a:lvl5pPr>
          </a:lstStyle>
          <a:p>
            <a:pPr algn="ctr"/>
            <a:r>
              <a:rPr lang="en-US" dirty="0"/>
              <a:t>BIG GOAL</a:t>
            </a:r>
            <a:endParaRPr lang="en-US" dirty="0"/>
          </a:p>
        </p:txBody>
      </p:sp>
      <p:sp>
        <p:nvSpPr>
          <p:cNvPr id="26" name="Text Placeholder 18"/>
          <p:cNvSpPr>
            <a:spLocks noGrp="1"/>
          </p:cNvSpPr>
          <p:nvPr>
            <p:ph type="body" idx="4" hasCustomPrompt="1"/>
          </p:nvPr>
        </p:nvSpPr>
        <p:spPr>
          <a:xfrm>
            <a:off x="6215548" y="1653673"/>
            <a:ext cx="1261372" cy="180975"/>
          </a:xfrm>
        </p:spPr>
        <p:txBody>
          <a:bodyPr vert="horz" rtlCol="0" anchor="t">
            <a:noAutofit/>
          </a:bodyPr>
          <a:lstStyle>
            <a:lvl1pPr lvl="0" algn="ctr">
              <a:lnSpc>
                <a:spcPct val="100000"/>
              </a:lnSpc>
              <a:defRPr lang="en-US" sz="1600" dirty="0">
                <a:latin typeface="Open Sans-demi_bold"/>
              </a:defRPr>
            </a:lvl1pPr>
            <a:lvl2pPr lvl="1" algn="ctr">
              <a:defRPr lang="en-US" sz="1800" b="1" dirty="0">
                <a:latin typeface="+mn-lt"/>
              </a:defRPr>
            </a:lvl2pPr>
            <a:lvl3pPr lvl="2" algn="ctr">
              <a:defRPr lang="en-US" sz="1800" b="1" dirty="0">
                <a:latin typeface="+mn-lt"/>
              </a:defRPr>
            </a:lvl3pPr>
            <a:lvl4pPr lvl="3" algn="ctr">
              <a:defRPr lang="en-US" sz="1800" b="1" dirty="0">
                <a:latin typeface="+mn-lt"/>
              </a:defRPr>
            </a:lvl4pPr>
            <a:lvl5pPr lvl="4" algn="ctr">
              <a:defRPr lang="en-US" sz="1800" b="1" dirty="0">
                <a:latin typeface="+mn-lt"/>
              </a:defRPr>
            </a:lvl5pPr>
          </a:lstStyle>
          <a:p>
            <a:pPr algn="ctr"/>
            <a:r>
              <a:rPr lang="en-US" dirty="0"/>
              <a:t>BIG GOAL</a:t>
            </a:r>
            <a:endParaRPr lang="en-US" dirty="0"/>
          </a:p>
        </p:txBody>
      </p:sp>
      <p:sp>
        <p:nvSpPr>
          <p:cNvPr id="27" name="Text Placeholder 18"/>
          <p:cNvSpPr>
            <a:spLocks noGrp="1"/>
          </p:cNvSpPr>
          <p:nvPr>
            <p:ph type="body" idx="5" hasCustomPrompt="1"/>
          </p:nvPr>
        </p:nvSpPr>
        <p:spPr>
          <a:xfrm>
            <a:off x="5460006" y="3007833"/>
            <a:ext cx="1261372" cy="180975"/>
          </a:xfrm>
        </p:spPr>
        <p:txBody>
          <a:bodyPr vert="horz" rtlCol="0" anchor="t">
            <a:noAutofit/>
          </a:bodyPr>
          <a:lstStyle>
            <a:lvl1pPr lvl="0" algn="ctr">
              <a:lnSpc>
                <a:spcPct val="100000"/>
              </a:lnSpc>
              <a:defRPr lang="en-US" sz="1600" dirty="0">
                <a:latin typeface="Open Sans-demi_bold"/>
              </a:defRPr>
            </a:lvl1pPr>
            <a:lvl2pPr lvl="1" algn="ctr">
              <a:defRPr lang="en-US" sz="1800" b="1" dirty="0">
                <a:latin typeface="+mn-lt"/>
              </a:defRPr>
            </a:lvl2pPr>
            <a:lvl3pPr lvl="2" algn="ctr">
              <a:defRPr lang="en-US" sz="1800" b="1" dirty="0">
                <a:latin typeface="+mn-lt"/>
              </a:defRPr>
            </a:lvl3pPr>
            <a:lvl4pPr lvl="3" algn="ctr">
              <a:defRPr lang="en-US" sz="1800" b="1" dirty="0">
                <a:latin typeface="+mn-lt"/>
              </a:defRPr>
            </a:lvl4pPr>
            <a:lvl5pPr lvl="4" algn="ctr">
              <a:defRPr lang="en-US" sz="1800" b="1" dirty="0">
                <a:latin typeface="+mn-lt"/>
              </a:defRPr>
            </a:lvl5pPr>
          </a:lstStyle>
          <a:p>
            <a:pPr algn="ctr"/>
            <a:r>
              <a:rPr lang="en-US" dirty="0"/>
              <a:t>BIG GOAL</a:t>
            </a:r>
            <a:endParaRPr lang="en-US" dirty="0"/>
          </a:p>
        </p:txBody>
      </p:sp>
      <p:sp>
        <p:nvSpPr>
          <p:cNvPr id="28" name="Text Placeholder 18"/>
          <p:cNvSpPr>
            <a:spLocks noGrp="1"/>
          </p:cNvSpPr>
          <p:nvPr>
            <p:ph type="body" idx="6" hasCustomPrompt="1"/>
          </p:nvPr>
        </p:nvSpPr>
        <p:spPr>
          <a:xfrm>
            <a:off x="7749885" y="2566132"/>
            <a:ext cx="1261372" cy="180975"/>
          </a:xfrm>
        </p:spPr>
        <p:txBody>
          <a:bodyPr vert="horz" rtlCol="0" anchor="t">
            <a:noAutofit/>
          </a:bodyPr>
          <a:lstStyle>
            <a:lvl1pPr lvl="0" algn="ctr">
              <a:lnSpc>
                <a:spcPct val="100000"/>
              </a:lnSpc>
              <a:defRPr lang="en-US" sz="1600" dirty="0">
                <a:latin typeface="Open Sans-demi_bold"/>
              </a:defRPr>
            </a:lvl1pPr>
            <a:lvl2pPr lvl="1" algn="ctr">
              <a:defRPr lang="en-US" sz="1800" b="1" dirty="0">
                <a:latin typeface="+mn-lt"/>
              </a:defRPr>
            </a:lvl2pPr>
            <a:lvl3pPr lvl="2" algn="ctr">
              <a:defRPr lang="en-US" sz="1800" b="1" dirty="0">
                <a:latin typeface="+mn-lt"/>
              </a:defRPr>
            </a:lvl3pPr>
            <a:lvl4pPr lvl="3" algn="ctr">
              <a:defRPr lang="en-US" sz="1800" b="1" dirty="0">
                <a:latin typeface="+mn-lt"/>
              </a:defRPr>
            </a:lvl4pPr>
            <a:lvl5pPr lvl="4" algn="ctr">
              <a:defRPr lang="en-US" sz="1800" b="1" dirty="0">
                <a:latin typeface="+mn-lt"/>
              </a:defRPr>
            </a:lvl5pPr>
          </a:lstStyle>
          <a:p>
            <a:pPr algn="ctr"/>
            <a:r>
              <a:rPr lang="en-US" dirty="0"/>
              <a:t>BIG GOAL</a:t>
            </a:r>
            <a:endParaRPr lang="en-US" dirty="0"/>
          </a:p>
        </p:txBody>
      </p:sp>
      <p:sp>
        <p:nvSpPr>
          <p:cNvPr id="29" name="Text Placeholder 47"/>
          <p:cNvSpPr>
            <a:spLocks noGrp="1"/>
          </p:cNvSpPr>
          <p:nvPr>
            <p:ph type="body" idx="7" hasCustomPrompt="1"/>
          </p:nvPr>
        </p:nvSpPr>
        <p:spPr>
          <a:xfrm>
            <a:off x="3152816" y="2852170"/>
            <a:ext cx="1256561" cy="454662"/>
          </a:xfrm>
        </p:spPr>
        <p:txBody>
          <a:bodyPr vert="horz" rtlCol="0" anchor="t">
            <a:noAutofit/>
          </a:bodyPr>
          <a:lstStyle>
            <a:lvl1pPr lvl="0" algn="ctr">
              <a:lnSpc>
                <a:spcPct val="100000"/>
              </a:lnSpc>
              <a:defRPr lang="en-US" sz="1000" dirty="0">
                <a:solidFill>
                  <a:schemeClr val="bg1">
                    <a:lumMod val="50000"/>
                  </a:schemeClr>
                </a:solidFill>
                <a:latin typeface="Open Sans-light"/>
              </a:defRPr>
            </a:lvl1pPr>
            <a:lvl2pPr lvl="1">
              <a:defRPr lang="en-US" sz="1400" dirty="0">
                <a:solidFill>
                  <a:schemeClr val="bg1">
                    <a:lumMod val="50000"/>
                  </a:schemeClr>
                </a:solidFill>
              </a:defRPr>
            </a:lvl2pPr>
            <a:lvl3pPr lvl="2">
              <a:defRPr lang="en-US" sz="1400" dirty="0">
                <a:solidFill>
                  <a:schemeClr val="bg1">
                    <a:lumMod val="50000"/>
                  </a:schemeClr>
                </a:solidFill>
              </a:defRPr>
            </a:lvl3pPr>
            <a:lvl4pPr lvl="3">
              <a:defRPr lang="en-US" sz="1400" dirty="0">
                <a:solidFill>
                  <a:schemeClr val="bg1">
                    <a:lumMod val="50000"/>
                  </a:schemeClr>
                </a:solidFill>
              </a:defRPr>
            </a:lvl4pPr>
            <a:lvl5pPr lvl="4">
              <a:defRPr lang="en-US" sz="1400" dirty="0">
                <a:solidFill>
                  <a:schemeClr val="bg1">
                    <a:lumMod val="50000"/>
                  </a:schemeClr>
                </a:solidFill>
              </a:defRPr>
            </a:lvl5pPr>
          </a:lstStyle>
          <a:p>
            <a:pPr lvl="0"/>
            <a:r>
              <a:rPr lang="en-US" dirty="0"/>
              <a:t>Brief Description</a:t>
            </a:r>
            <a:br>
              <a:rPr lang="en-US" dirty="0"/>
            </a:br>
            <a:r>
              <a:rPr lang="en-US" dirty="0"/>
              <a:t>of this goal</a:t>
            </a:r>
            <a:endParaRPr lang="en-US" dirty="0"/>
          </a:p>
        </p:txBody>
      </p:sp>
      <p:sp>
        <p:nvSpPr>
          <p:cNvPr id="30" name="Text Placeholder 47"/>
          <p:cNvSpPr>
            <a:spLocks noGrp="1"/>
          </p:cNvSpPr>
          <p:nvPr>
            <p:ph type="body" idx="8" hasCustomPrompt="1"/>
          </p:nvPr>
        </p:nvSpPr>
        <p:spPr>
          <a:xfrm>
            <a:off x="5454313" y="3293872"/>
            <a:ext cx="1256561" cy="454662"/>
          </a:xfrm>
        </p:spPr>
        <p:txBody>
          <a:bodyPr vert="horz" rtlCol="0" anchor="t">
            <a:noAutofit/>
          </a:bodyPr>
          <a:lstStyle>
            <a:lvl1pPr lvl="0" algn="ctr">
              <a:lnSpc>
                <a:spcPct val="100000"/>
              </a:lnSpc>
              <a:defRPr lang="en-US" sz="1000" dirty="0">
                <a:solidFill>
                  <a:schemeClr val="bg1">
                    <a:lumMod val="50000"/>
                  </a:schemeClr>
                </a:solidFill>
                <a:latin typeface="Open Sans-light"/>
              </a:defRPr>
            </a:lvl1pPr>
            <a:lvl2pPr lvl="1">
              <a:defRPr lang="en-US" sz="1400" dirty="0">
                <a:solidFill>
                  <a:schemeClr val="bg1">
                    <a:lumMod val="50000"/>
                  </a:schemeClr>
                </a:solidFill>
              </a:defRPr>
            </a:lvl2pPr>
            <a:lvl3pPr lvl="2">
              <a:defRPr lang="en-US" sz="1400" dirty="0">
                <a:solidFill>
                  <a:schemeClr val="bg1">
                    <a:lumMod val="50000"/>
                  </a:schemeClr>
                </a:solidFill>
              </a:defRPr>
            </a:lvl3pPr>
            <a:lvl4pPr lvl="3">
              <a:defRPr lang="en-US" sz="1400" dirty="0">
                <a:solidFill>
                  <a:schemeClr val="bg1">
                    <a:lumMod val="50000"/>
                  </a:schemeClr>
                </a:solidFill>
              </a:defRPr>
            </a:lvl4pPr>
            <a:lvl5pPr lvl="4">
              <a:defRPr lang="en-US" sz="1400" dirty="0">
                <a:solidFill>
                  <a:schemeClr val="bg1">
                    <a:lumMod val="50000"/>
                  </a:schemeClr>
                </a:solidFill>
              </a:defRPr>
            </a:lvl5pPr>
          </a:lstStyle>
          <a:p>
            <a:pPr lvl="0"/>
            <a:r>
              <a:rPr lang="en-US" dirty="0"/>
              <a:t>Brief Description</a:t>
            </a:r>
            <a:br>
              <a:rPr lang="en-US" dirty="0"/>
            </a:br>
            <a:r>
              <a:rPr lang="en-US" dirty="0"/>
              <a:t>of this goal</a:t>
            </a:r>
            <a:endParaRPr lang="en-US" dirty="0"/>
          </a:p>
        </p:txBody>
      </p:sp>
      <p:sp>
        <p:nvSpPr>
          <p:cNvPr id="31" name="Text Placeholder 47"/>
          <p:cNvSpPr>
            <a:spLocks noGrp="1"/>
          </p:cNvSpPr>
          <p:nvPr>
            <p:ph type="body" idx="9" hasCustomPrompt="1"/>
          </p:nvPr>
        </p:nvSpPr>
        <p:spPr>
          <a:xfrm>
            <a:off x="4675524" y="1974578"/>
            <a:ext cx="1256561" cy="454662"/>
          </a:xfrm>
        </p:spPr>
        <p:txBody>
          <a:bodyPr vert="horz" rtlCol="0" anchor="t">
            <a:noAutofit/>
          </a:bodyPr>
          <a:lstStyle>
            <a:lvl1pPr lvl="0" algn="ctr">
              <a:lnSpc>
                <a:spcPct val="100000"/>
              </a:lnSpc>
              <a:defRPr lang="en-US" sz="1000" dirty="0">
                <a:solidFill>
                  <a:schemeClr val="bg1">
                    <a:lumMod val="50000"/>
                  </a:schemeClr>
                </a:solidFill>
                <a:latin typeface="Open Sans-light"/>
              </a:defRPr>
            </a:lvl1pPr>
            <a:lvl2pPr lvl="1">
              <a:defRPr lang="en-US" sz="1400" dirty="0">
                <a:solidFill>
                  <a:schemeClr val="bg1">
                    <a:lumMod val="50000"/>
                  </a:schemeClr>
                </a:solidFill>
              </a:defRPr>
            </a:lvl2pPr>
            <a:lvl3pPr lvl="2">
              <a:defRPr lang="en-US" sz="1400" dirty="0">
                <a:solidFill>
                  <a:schemeClr val="bg1">
                    <a:lumMod val="50000"/>
                  </a:schemeClr>
                </a:solidFill>
              </a:defRPr>
            </a:lvl3pPr>
            <a:lvl4pPr lvl="3">
              <a:defRPr lang="en-US" sz="1400" dirty="0">
                <a:solidFill>
                  <a:schemeClr val="bg1">
                    <a:lumMod val="50000"/>
                  </a:schemeClr>
                </a:solidFill>
              </a:defRPr>
            </a:lvl4pPr>
            <a:lvl5pPr lvl="4">
              <a:defRPr lang="en-US" sz="1400" dirty="0">
                <a:solidFill>
                  <a:schemeClr val="bg1">
                    <a:lumMod val="50000"/>
                  </a:schemeClr>
                </a:solidFill>
              </a:defRPr>
            </a:lvl5pPr>
          </a:lstStyle>
          <a:p>
            <a:pPr lvl="0"/>
            <a:r>
              <a:rPr lang="en-US" dirty="0"/>
              <a:t>Brief Description</a:t>
            </a:r>
            <a:br>
              <a:rPr lang="en-US" dirty="0"/>
            </a:br>
            <a:r>
              <a:rPr lang="en-US" dirty="0"/>
              <a:t>of this goal</a:t>
            </a:r>
            <a:endParaRPr lang="en-US" dirty="0"/>
          </a:p>
        </p:txBody>
      </p:sp>
      <p:sp>
        <p:nvSpPr>
          <p:cNvPr id="32" name="Text Placeholder 47"/>
          <p:cNvSpPr>
            <a:spLocks noGrp="1"/>
          </p:cNvSpPr>
          <p:nvPr>
            <p:ph type="body" idx="10" hasCustomPrompt="1"/>
          </p:nvPr>
        </p:nvSpPr>
        <p:spPr>
          <a:xfrm>
            <a:off x="6221480" y="1974578"/>
            <a:ext cx="1256561" cy="454662"/>
          </a:xfrm>
        </p:spPr>
        <p:txBody>
          <a:bodyPr vert="horz" rtlCol="0" anchor="t">
            <a:noAutofit/>
          </a:bodyPr>
          <a:lstStyle>
            <a:lvl1pPr lvl="0" algn="ctr">
              <a:lnSpc>
                <a:spcPct val="100000"/>
              </a:lnSpc>
              <a:defRPr lang="en-US" sz="1000" dirty="0">
                <a:solidFill>
                  <a:schemeClr val="bg1">
                    <a:lumMod val="50000"/>
                  </a:schemeClr>
                </a:solidFill>
                <a:latin typeface="Open Sans-light"/>
              </a:defRPr>
            </a:lvl1pPr>
            <a:lvl2pPr lvl="1">
              <a:defRPr lang="en-US" sz="1400" dirty="0">
                <a:solidFill>
                  <a:schemeClr val="bg1">
                    <a:lumMod val="50000"/>
                  </a:schemeClr>
                </a:solidFill>
              </a:defRPr>
            </a:lvl2pPr>
            <a:lvl3pPr lvl="2">
              <a:defRPr lang="en-US" sz="1400" dirty="0">
                <a:solidFill>
                  <a:schemeClr val="bg1">
                    <a:lumMod val="50000"/>
                  </a:schemeClr>
                </a:solidFill>
              </a:defRPr>
            </a:lvl3pPr>
            <a:lvl4pPr lvl="3">
              <a:defRPr lang="en-US" sz="1400" dirty="0">
                <a:solidFill>
                  <a:schemeClr val="bg1">
                    <a:lumMod val="50000"/>
                  </a:schemeClr>
                </a:solidFill>
              </a:defRPr>
            </a:lvl4pPr>
            <a:lvl5pPr lvl="4">
              <a:defRPr lang="en-US" sz="1400" dirty="0">
                <a:solidFill>
                  <a:schemeClr val="bg1">
                    <a:lumMod val="50000"/>
                  </a:schemeClr>
                </a:solidFill>
              </a:defRPr>
            </a:lvl5pPr>
          </a:lstStyle>
          <a:p>
            <a:pPr lvl="0"/>
            <a:r>
              <a:rPr lang="en-US" dirty="0"/>
              <a:t>Brief Description</a:t>
            </a:r>
            <a:br>
              <a:rPr lang="en-US" dirty="0"/>
            </a:br>
            <a:r>
              <a:rPr lang="en-US" dirty="0"/>
              <a:t>of this goal</a:t>
            </a:r>
            <a:endParaRPr lang="en-US" dirty="0"/>
          </a:p>
        </p:txBody>
      </p:sp>
      <p:sp>
        <p:nvSpPr>
          <p:cNvPr id="33" name="Text Placeholder 47"/>
          <p:cNvSpPr>
            <a:spLocks noGrp="1"/>
          </p:cNvSpPr>
          <p:nvPr>
            <p:ph type="body" idx="11" hasCustomPrompt="1"/>
          </p:nvPr>
        </p:nvSpPr>
        <p:spPr>
          <a:xfrm>
            <a:off x="7750000" y="2857981"/>
            <a:ext cx="1256561" cy="454662"/>
          </a:xfrm>
        </p:spPr>
        <p:txBody>
          <a:bodyPr vert="horz" rtlCol="0" anchor="t">
            <a:noAutofit/>
          </a:bodyPr>
          <a:lstStyle>
            <a:lvl1pPr lvl="0" algn="ctr">
              <a:lnSpc>
                <a:spcPct val="100000"/>
              </a:lnSpc>
              <a:defRPr lang="en-US" sz="1000" dirty="0">
                <a:solidFill>
                  <a:schemeClr val="bg1">
                    <a:lumMod val="50000"/>
                  </a:schemeClr>
                </a:solidFill>
                <a:latin typeface="Open Sans-light"/>
              </a:defRPr>
            </a:lvl1pPr>
            <a:lvl2pPr lvl="1">
              <a:defRPr lang="en-US" sz="1400" dirty="0">
                <a:solidFill>
                  <a:schemeClr val="bg1">
                    <a:lumMod val="50000"/>
                  </a:schemeClr>
                </a:solidFill>
              </a:defRPr>
            </a:lvl2pPr>
            <a:lvl3pPr lvl="2">
              <a:defRPr lang="en-US" sz="1400" dirty="0">
                <a:solidFill>
                  <a:schemeClr val="bg1">
                    <a:lumMod val="50000"/>
                  </a:schemeClr>
                </a:solidFill>
              </a:defRPr>
            </a:lvl3pPr>
            <a:lvl4pPr lvl="3">
              <a:defRPr lang="en-US" sz="1400" dirty="0">
                <a:solidFill>
                  <a:schemeClr val="bg1">
                    <a:lumMod val="50000"/>
                  </a:schemeClr>
                </a:solidFill>
              </a:defRPr>
            </a:lvl4pPr>
            <a:lvl5pPr lvl="4">
              <a:defRPr lang="en-US" sz="1400" dirty="0">
                <a:solidFill>
                  <a:schemeClr val="bg1">
                    <a:lumMod val="50000"/>
                  </a:schemeClr>
                </a:solidFill>
              </a:defRPr>
            </a:lvl5pPr>
          </a:lstStyle>
          <a:p>
            <a:pPr lvl="0"/>
            <a:r>
              <a:rPr lang="en-US" dirty="0"/>
              <a:t>Brief Description</a:t>
            </a:r>
            <a:br>
              <a:rPr lang="en-US" dirty="0"/>
            </a:br>
            <a:r>
              <a:rPr lang="en-US" dirty="0"/>
              <a:t>of this goal</a:t>
            </a:r>
            <a:endParaRPr lang="en-US" dirty="0"/>
          </a:p>
        </p:txBody>
      </p:sp>
      <p:sp>
        <p:nvSpPr>
          <p:cNvPr id="34" name="Date Placeholder 1"/>
          <p:cNvSpPr>
            <a:spLocks noGrp="1"/>
          </p:cNvSpPr>
          <p:nvPr>
            <p:ph type="dt" sz="half" idx="12"/>
          </p:nvPr>
        </p:nvSpPr>
        <p:spPr>
          <a:xfrm>
            <a:off x="762000" y="4695033"/>
            <a:ext cx="1639570" cy="285750"/>
          </a:xfrm>
          <a:prstGeom prst="rect">
            <a:avLst/>
          </a:prstGeom>
        </p:spPr>
        <p:txBody>
          <a:bodyPr vert="horz" lIns="91440" tIns="45720" rIns="91440" bIns="45720" rtlCol="0" anchor="ctr"/>
          <a:lstStyle>
            <a:lvl1pPr lvl="0" algn="l">
              <a:defRPr lang="en-US" sz="600" b="0" i="0" dirty="0">
                <a:solidFill>
                  <a:schemeClr val="bg1">
                    <a:lumMod val="50000"/>
                  </a:schemeClr>
                </a:solidFill>
                <a:latin typeface="+mn-lt"/>
              </a:defRPr>
            </a:lvl1pPr>
          </a:lstStyle>
          <a:p>
            <a:r>
              <a:rPr lang="en-US" dirty="0"/>
              <a:t>Date</a:t>
            </a:r>
            <a:endParaRPr lang="en-US" dirty="0"/>
          </a:p>
        </p:txBody>
      </p:sp>
      <p:sp>
        <p:nvSpPr>
          <p:cNvPr id="35" name="Footer Placeholder 1"/>
          <p:cNvSpPr>
            <a:spLocks noGrp="1"/>
          </p:cNvSpPr>
          <p:nvPr>
            <p:ph type="ftr" sz="quarter" idx="13"/>
          </p:nvPr>
        </p:nvSpPr>
        <p:spPr>
          <a:xfrm>
            <a:off x="2495550" y="4686300"/>
            <a:ext cx="5181600" cy="285750"/>
          </a:xfrm>
          <a:prstGeom prst="rect">
            <a:avLst/>
          </a:prstGeom>
        </p:spPr>
        <p:txBody>
          <a:bodyPr vert="horz" lIns="91440" tIns="45720" rIns="91440" bIns="45720" rtlCol="0" anchor="ctr"/>
          <a:lstStyle>
            <a:lvl1pPr lvl="0" algn="ctr">
              <a:defRPr lang="en-US" sz="600" b="0" i="0" dirty="0">
                <a:solidFill>
                  <a:schemeClr val="bg1">
                    <a:lumMod val="50000"/>
                  </a:schemeClr>
                </a:solidFill>
                <a:latin typeface="+mn-lt"/>
              </a:defRPr>
            </a:lvl1pPr>
          </a:lstStyle>
          <a:p>
            <a:r>
              <a:rPr lang="en-US" dirty="0"/>
              <a:t>Footer</a:t>
            </a:r>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Goals 02">
    <p:spTree>
      <p:nvGrpSpPr>
        <p:cNvPr id="1" name=""/>
        <p:cNvGrpSpPr/>
        <p:nvPr/>
      </p:nvGrpSpPr>
      <p:grpSpPr>
        <a:xfrm>
          <a:off x="0" y="0"/>
          <a:ext cx="0" cy="0"/>
          <a:chOff x="0" y="0"/>
          <a:chExt cx="0" cy="0"/>
        </a:xfrm>
      </p:grpSpPr>
      <p:sp>
        <p:nvSpPr>
          <p:cNvPr id="2" name="Shape 22"/>
          <p:cNvSpPr/>
          <p:nvPr userDrawn="1"/>
        </p:nvSpPr>
        <p:spPr>
          <a:xfrm>
            <a:off x="4598081" y="1992199"/>
            <a:ext cx="1529106" cy="1765661"/>
          </a:xfrm>
          <a:custGeom>
            <a:avLst/>
            <a:gdLst/>
            <a:ahLst/>
            <a:cxnLst/>
            <a:rect l="0" t="0" r="r" b="b"/>
            <a:pathLst>
              <a:path w="2038809" h="2354215">
                <a:moveTo>
                  <a:pt x="1019405" y="0"/>
                </a:moveTo>
                <a:lnTo>
                  <a:pt x="2038809" y="588554"/>
                </a:lnTo>
                <a:lnTo>
                  <a:pt x="2038809" y="1765661"/>
                </a:lnTo>
                <a:lnTo>
                  <a:pt x="1019405" y="2354215"/>
                </a:lnTo>
                <a:lnTo>
                  <a:pt x="0" y="1765661"/>
                </a:lnTo>
                <a:lnTo>
                  <a:pt x="0" y="588554"/>
                </a:lnTo>
                <a:close/>
              </a:path>
            </a:pathLst>
          </a:custGeom>
          <a:noFill/>
          <a:ln w="9525">
            <a:solidFill>
              <a:schemeClr val="bg1">
                <a:lumMod val="85000"/>
              </a:schemeClr>
            </a:solidFill>
            <a:miter lim="800000"/>
          </a:ln>
        </p:spPr>
        <p:txBody>
          <a:bodyPr vert="horz" lIns="45719" rIns="45719" rtlCol="0" anchor="ctr"/>
          <a:lstStyle/>
          <a:p>
            <a:pPr algn="ctr">
              <a:spcBef>
                <a:spcPts val="600"/>
              </a:spcBef>
            </a:pPr>
            <a:endParaRPr lang="en-US" dirty="0"/>
          </a:p>
        </p:txBody>
      </p:sp>
      <p:sp>
        <p:nvSpPr>
          <p:cNvPr id="3" name="Shape 22"/>
          <p:cNvSpPr/>
          <p:nvPr userDrawn="1"/>
        </p:nvSpPr>
        <p:spPr>
          <a:xfrm>
            <a:off x="6125732" y="1109367"/>
            <a:ext cx="1529106" cy="1765661"/>
          </a:xfrm>
          <a:custGeom>
            <a:avLst/>
            <a:gdLst/>
            <a:ahLst/>
            <a:cxnLst/>
            <a:rect l="0" t="0" r="r" b="b"/>
            <a:pathLst>
              <a:path w="2038809" h="2354215">
                <a:moveTo>
                  <a:pt x="1019405" y="0"/>
                </a:moveTo>
                <a:lnTo>
                  <a:pt x="2038809" y="588554"/>
                </a:lnTo>
                <a:lnTo>
                  <a:pt x="2038809" y="1765661"/>
                </a:lnTo>
                <a:lnTo>
                  <a:pt x="1019405" y="2354215"/>
                </a:lnTo>
                <a:lnTo>
                  <a:pt x="0" y="1765661"/>
                </a:lnTo>
                <a:lnTo>
                  <a:pt x="0" y="588554"/>
                </a:lnTo>
                <a:close/>
              </a:path>
            </a:pathLst>
          </a:custGeom>
          <a:noFill/>
          <a:ln w="9525">
            <a:solidFill>
              <a:schemeClr val="bg1">
                <a:lumMod val="85000"/>
              </a:schemeClr>
            </a:solidFill>
            <a:miter lim="800000"/>
          </a:ln>
        </p:spPr>
        <p:txBody>
          <a:bodyPr vert="horz" lIns="45719" rIns="45719" rtlCol="0" anchor="ctr"/>
          <a:lstStyle/>
          <a:p>
            <a:pPr algn="ctr">
              <a:spcBef>
                <a:spcPts val="600"/>
              </a:spcBef>
            </a:pPr>
            <a:endParaRPr lang="en-US" dirty="0"/>
          </a:p>
        </p:txBody>
      </p:sp>
      <p:sp>
        <p:nvSpPr>
          <p:cNvPr id="4" name="Shape 22"/>
          <p:cNvSpPr/>
          <p:nvPr userDrawn="1"/>
        </p:nvSpPr>
        <p:spPr>
          <a:xfrm>
            <a:off x="3065565" y="1109367"/>
            <a:ext cx="1529106" cy="1765661"/>
          </a:xfrm>
          <a:custGeom>
            <a:avLst/>
            <a:gdLst/>
            <a:ahLst/>
            <a:cxnLst/>
            <a:rect l="0" t="0" r="r" b="b"/>
            <a:pathLst>
              <a:path w="2038809" h="2354215">
                <a:moveTo>
                  <a:pt x="1019405" y="0"/>
                </a:moveTo>
                <a:lnTo>
                  <a:pt x="2038809" y="588554"/>
                </a:lnTo>
                <a:lnTo>
                  <a:pt x="2038809" y="1765661"/>
                </a:lnTo>
                <a:lnTo>
                  <a:pt x="1019405" y="2354215"/>
                </a:lnTo>
                <a:lnTo>
                  <a:pt x="0" y="1765661"/>
                </a:lnTo>
                <a:lnTo>
                  <a:pt x="0" y="588554"/>
                </a:lnTo>
                <a:close/>
              </a:path>
            </a:pathLst>
          </a:custGeom>
          <a:noFill/>
          <a:ln w="9525">
            <a:solidFill>
              <a:schemeClr val="bg1">
                <a:lumMod val="85000"/>
              </a:schemeClr>
            </a:solidFill>
            <a:miter lim="800000"/>
          </a:ln>
        </p:spPr>
        <p:txBody>
          <a:bodyPr vert="horz" lIns="45719" rIns="45719" rtlCol="0" anchor="ctr"/>
          <a:lstStyle/>
          <a:p>
            <a:pPr algn="ctr">
              <a:spcBef>
                <a:spcPts val="600"/>
              </a:spcBef>
            </a:pPr>
            <a:endParaRPr lang="en-US" dirty="0"/>
          </a:p>
        </p:txBody>
      </p:sp>
      <p:sp>
        <p:nvSpPr>
          <p:cNvPr id="5" name="Shape 22"/>
          <p:cNvSpPr/>
          <p:nvPr userDrawn="1"/>
        </p:nvSpPr>
        <p:spPr>
          <a:xfrm>
            <a:off x="8331" y="1992199"/>
            <a:ext cx="1529106" cy="1765661"/>
          </a:xfrm>
          <a:custGeom>
            <a:avLst/>
            <a:gdLst/>
            <a:ahLst/>
            <a:cxnLst/>
            <a:rect l="0" t="0" r="r" b="b"/>
            <a:pathLst>
              <a:path w="2038809" h="2354215">
                <a:moveTo>
                  <a:pt x="1019405" y="0"/>
                </a:moveTo>
                <a:lnTo>
                  <a:pt x="2038809" y="588554"/>
                </a:lnTo>
                <a:lnTo>
                  <a:pt x="2038809" y="1765661"/>
                </a:lnTo>
                <a:lnTo>
                  <a:pt x="1019405" y="2354215"/>
                </a:lnTo>
                <a:lnTo>
                  <a:pt x="0" y="1765661"/>
                </a:lnTo>
                <a:lnTo>
                  <a:pt x="0" y="588554"/>
                </a:lnTo>
                <a:close/>
              </a:path>
            </a:pathLst>
          </a:custGeom>
          <a:noFill/>
          <a:ln w="9525">
            <a:solidFill>
              <a:schemeClr val="bg1">
                <a:lumMod val="85000"/>
              </a:schemeClr>
            </a:solidFill>
            <a:miter lim="800000"/>
          </a:ln>
        </p:spPr>
        <p:txBody>
          <a:bodyPr vert="horz" lIns="45719" rIns="45719" rtlCol="0" anchor="ctr"/>
          <a:lstStyle/>
          <a:p>
            <a:pPr algn="ctr">
              <a:spcBef>
                <a:spcPts val="600"/>
              </a:spcBef>
            </a:pPr>
            <a:endParaRPr lang="en-US" dirty="0"/>
          </a:p>
        </p:txBody>
      </p:sp>
      <p:sp>
        <p:nvSpPr>
          <p:cNvPr id="6" name="Shape 22"/>
          <p:cNvSpPr/>
          <p:nvPr userDrawn="1"/>
        </p:nvSpPr>
        <p:spPr>
          <a:xfrm>
            <a:off x="2309352" y="2434863"/>
            <a:ext cx="1529106" cy="1765661"/>
          </a:xfrm>
          <a:custGeom>
            <a:avLst/>
            <a:gdLst/>
            <a:ahLst/>
            <a:cxnLst/>
            <a:rect l="0" t="0" r="r" b="b"/>
            <a:pathLst>
              <a:path w="2038809" h="2354215">
                <a:moveTo>
                  <a:pt x="1019405" y="0"/>
                </a:moveTo>
                <a:lnTo>
                  <a:pt x="2038809" y="588554"/>
                </a:lnTo>
                <a:lnTo>
                  <a:pt x="2038809" y="1765661"/>
                </a:lnTo>
                <a:lnTo>
                  <a:pt x="1019405" y="2354215"/>
                </a:lnTo>
                <a:lnTo>
                  <a:pt x="0" y="1765661"/>
                </a:lnTo>
                <a:lnTo>
                  <a:pt x="0" y="588554"/>
                </a:lnTo>
                <a:close/>
              </a:path>
            </a:pathLst>
          </a:custGeom>
          <a:noFill/>
          <a:ln w="9525">
            <a:solidFill>
              <a:schemeClr val="bg1">
                <a:lumMod val="85000"/>
              </a:schemeClr>
            </a:solidFill>
            <a:miter lim="800000"/>
          </a:ln>
        </p:spPr>
        <p:txBody>
          <a:bodyPr vert="horz" lIns="45719" rIns="45719" rtlCol="0" anchor="ctr"/>
          <a:lstStyle/>
          <a:p>
            <a:pPr algn="ctr">
              <a:spcBef>
                <a:spcPts val="600"/>
              </a:spcBef>
            </a:pPr>
            <a:endParaRPr lang="en-US" dirty="0"/>
          </a:p>
        </p:txBody>
      </p:sp>
      <p:sp>
        <p:nvSpPr>
          <p:cNvPr id="7" name="Shape 22"/>
          <p:cNvSpPr/>
          <p:nvPr userDrawn="1"/>
        </p:nvSpPr>
        <p:spPr>
          <a:xfrm>
            <a:off x="1544758" y="1109367"/>
            <a:ext cx="1529106" cy="1765661"/>
          </a:xfrm>
          <a:custGeom>
            <a:avLst/>
            <a:gdLst/>
            <a:ahLst/>
            <a:cxnLst/>
            <a:rect l="0" t="0" r="r" b="b"/>
            <a:pathLst>
              <a:path w="2038809" h="2354215">
                <a:moveTo>
                  <a:pt x="1019405" y="0"/>
                </a:moveTo>
                <a:lnTo>
                  <a:pt x="2038809" y="588554"/>
                </a:lnTo>
                <a:lnTo>
                  <a:pt x="2038809" y="1765661"/>
                </a:lnTo>
                <a:lnTo>
                  <a:pt x="1019405" y="2354215"/>
                </a:lnTo>
                <a:lnTo>
                  <a:pt x="0" y="1765661"/>
                </a:lnTo>
                <a:lnTo>
                  <a:pt x="0" y="588554"/>
                </a:lnTo>
                <a:close/>
              </a:path>
            </a:pathLst>
          </a:custGeom>
          <a:noFill/>
          <a:ln w="9525">
            <a:solidFill>
              <a:schemeClr val="bg1">
                <a:lumMod val="85000"/>
              </a:schemeClr>
            </a:solidFill>
            <a:miter lim="800000"/>
          </a:ln>
        </p:spPr>
        <p:txBody>
          <a:bodyPr vert="horz" lIns="45719" rIns="45719" rtlCol="0" anchor="ctr"/>
          <a:lstStyle/>
          <a:p>
            <a:pPr algn="ctr">
              <a:spcBef>
                <a:spcPts val="600"/>
              </a:spcBef>
            </a:pPr>
            <a:endParaRPr lang="en-US" dirty="0"/>
          </a:p>
        </p:txBody>
      </p:sp>
      <p:cxnSp>
        <p:nvCxnSpPr>
          <p:cNvPr id="8" name="Straight Connector 47"/>
          <p:cNvCxnSpPr/>
          <p:nvPr/>
        </p:nvCxnSpPr>
        <p:spPr>
          <a:xfrm flipH="1">
            <a:off x="1539759" y="1545465"/>
            <a:ext cx="404" cy="88939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 name="Straight Connector 48"/>
          <p:cNvCxnSpPr/>
          <p:nvPr/>
        </p:nvCxnSpPr>
        <p:spPr>
          <a:xfrm flipV="1">
            <a:off x="1537436" y="1109367"/>
            <a:ext cx="771914" cy="436097"/>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0" name="Straight Connector 49"/>
          <p:cNvCxnSpPr/>
          <p:nvPr/>
        </p:nvCxnSpPr>
        <p:spPr>
          <a:xfrm flipH="1" flipV="1">
            <a:off x="2300522" y="1109367"/>
            <a:ext cx="771914" cy="436097"/>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1" name="Straight Connector 50"/>
          <p:cNvCxnSpPr/>
          <p:nvPr/>
        </p:nvCxnSpPr>
        <p:spPr>
          <a:xfrm flipH="1">
            <a:off x="3065116" y="1545465"/>
            <a:ext cx="404" cy="88939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2" name="Straight Connector 51"/>
          <p:cNvCxnSpPr/>
          <p:nvPr/>
        </p:nvCxnSpPr>
        <p:spPr>
          <a:xfrm>
            <a:off x="3065400" y="2426860"/>
            <a:ext cx="775979" cy="44941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3" name="Straight Connector 52"/>
          <p:cNvCxnSpPr/>
          <p:nvPr/>
        </p:nvCxnSpPr>
        <p:spPr>
          <a:xfrm flipH="1">
            <a:off x="3836490" y="1990164"/>
            <a:ext cx="1534761" cy="88611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4" name="Straight Connector 53"/>
          <p:cNvCxnSpPr/>
          <p:nvPr/>
        </p:nvCxnSpPr>
        <p:spPr>
          <a:xfrm>
            <a:off x="5361059" y="1988978"/>
            <a:ext cx="1544040" cy="876402"/>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5" name="Shape 22"/>
          <p:cNvSpPr/>
          <p:nvPr userDrawn="1"/>
        </p:nvSpPr>
        <p:spPr>
          <a:xfrm>
            <a:off x="3015107" y="1480212"/>
            <a:ext cx="100719" cy="116301"/>
          </a:xfrm>
          <a:custGeom>
            <a:avLst/>
            <a:gdLst/>
            <a:ahLst/>
            <a:cxnLst/>
            <a:rect l="0" t="0" r="r" b="b"/>
            <a:pathLst>
              <a:path w="134293" h="155068">
                <a:moveTo>
                  <a:pt x="67147" y="0"/>
                </a:moveTo>
                <a:lnTo>
                  <a:pt x="134293" y="38767"/>
                </a:lnTo>
                <a:lnTo>
                  <a:pt x="134293" y="116301"/>
                </a:lnTo>
                <a:lnTo>
                  <a:pt x="67147" y="155068"/>
                </a:lnTo>
                <a:lnTo>
                  <a:pt x="0" y="116301"/>
                </a:lnTo>
                <a:lnTo>
                  <a:pt x="0" y="38767"/>
                </a:lnTo>
                <a:close/>
              </a:path>
            </a:pathLst>
          </a:custGeom>
          <a:solidFill>
            <a:schemeClr val="accent1"/>
          </a:solidFill>
          <a:ln w="12700">
            <a:noFill/>
            <a:miter lim="800000"/>
          </a:ln>
        </p:spPr>
        <p:txBody>
          <a:bodyPr vert="horz" lIns="45719" rIns="45719" rtlCol="0" anchor="ctr"/>
          <a:lstStyle/>
          <a:p>
            <a:endParaRPr lang="en-US" dirty="0"/>
          </a:p>
        </p:txBody>
      </p:sp>
      <p:sp>
        <p:nvSpPr>
          <p:cNvPr id="16" name="Shape 22"/>
          <p:cNvSpPr/>
          <p:nvPr userDrawn="1"/>
        </p:nvSpPr>
        <p:spPr>
          <a:xfrm>
            <a:off x="3019758" y="2367459"/>
            <a:ext cx="100719" cy="116301"/>
          </a:xfrm>
          <a:custGeom>
            <a:avLst/>
            <a:gdLst/>
            <a:ahLst/>
            <a:cxnLst/>
            <a:rect l="0" t="0" r="r" b="b"/>
            <a:pathLst>
              <a:path w="134293" h="155068">
                <a:moveTo>
                  <a:pt x="67147" y="0"/>
                </a:moveTo>
                <a:lnTo>
                  <a:pt x="134293" y="38767"/>
                </a:lnTo>
                <a:lnTo>
                  <a:pt x="134293" y="116301"/>
                </a:lnTo>
                <a:lnTo>
                  <a:pt x="67147" y="155068"/>
                </a:lnTo>
                <a:lnTo>
                  <a:pt x="0" y="116301"/>
                </a:lnTo>
                <a:lnTo>
                  <a:pt x="0" y="38767"/>
                </a:lnTo>
                <a:close/>
              </a:path>
            </a:pathLst>
          </a:custGeom>
          <a:solidFill>
            <a:schemeClr val="accent1"/>
          </a:solidFill>
          <a:ln w="12700">
            <a:noFill/>
            <a:miter lim="800000"/>
          </a:ln>
        </p:spPr>
        <p:txBody>
          <a:bodyPr vert="horz" lIns="45719" rIns="45719" rtlCol="0" anchor="ctr"/>
          <a:lstStyle/>
          <a:p>
            <a:endParaRPr lang="en-US" dirty="0"/>
          </a:p>
        </p:txBody>
      </p:sp>
      <p:sp>
        <p:nvSpPr>
          <p:cNvPr id="17" name="Shape 22"/>
          <p:cNvSpPr/>
          <p:nvPr userDrawn="1"/>
        </p:nvSpPr>
        <p:spPr>
          <a:xfrm>
            <a:off x="3786240" y="2805450"/>
            <a:ext cx="100719" cy="116301"/>
          </a:xfrm>
          <a:custGeom>
            <a:avLst/>
            <a:gdLst/>
            <a:ahLst/>
            <a:cxnLst/>
            <a:rect l="0" t="0" r="r" b="b"/>
            <a:pathLst>
              <a:path w="134293" h="155068">
                <a:moveTo>
                  <a:pt x="67147" y="0"/>
                </a:moveTo>
                <a:lnTo>
                  <a:pt x="134293" y="38767"/>
                </a:lnTo>
                <a:lnTo>
                  <a:pt x="134293" y="116301"/>
                </a:lnTo>
                <a:lnTo>
                  <a:pt x="67147" y="155068"/>
                </a:lnTo>
                <a:lnTo>
                  <a:pt x="0" y="116301"/>
                </a:lnTo>
                <a:lnTo>
                  <a:pt x="0" y="38767"/>
                </a:lnTo>
                <a:close/>
              </a:path>
            </a:pathLst>
          </a:custGeom>
          <a:solidFill>
            <a:schemeClr val="accent1"/>
          </a:solidFill>
          <a:ln w="12700">
            <a:noFill/>
            <a:miter lim="800000"/>
          </a:ln>
        </p:spPr>
        <p:txBody>
          <a:bodyPr vert="horz" lIns="45719" rIns="45719" rtlCol="0" anchor="ctr"/>
          <a:lstStyle/>
          <a:p>
            <a:endParaRPr lang="en-US" dirty="0"/>
          </a:p>
        </p:txBody>
      </p:sp>
      <p:sp>
        <p:nvSpPr>
          <p:cNvPr id="18" name="Shape 22"/>
          <p:cNvSpPr/>
          <p:nvPr userDrawn="1"/>
        </p:nvSpPr>
        <p:spPr>
          <a:xfrm>
            <a:off x="5310699" y="1934047"/>
            <a:ext cx="100719" cy="116301"/>
          </a:xfrm>
          <a:custGeom>
            <a:avLst/>
            <a:gdLst/>
            <a:ahLst/>
            <a:cxnLst/>
            <a:rect l="0" t="0" r="r" b="b"/>
            <a:pathLst>
              <a:path w="134293" h="155068">
                <a:moveTo>
                  <a:pt x="67147" y="0"/>
                </a:moveTo>
                <a:lnTo>
                  <a:pt x="134293" y="38767"/>
                </a:lnTo>
                <a:lnTo>
                  <a:pt x="134293" y="116301"/>
                </a:lnTo>
                <a:lnTo>
                  <a:pt x="67147" y="155068"/>
                </a:lnTo>
                <a:lnTo>
                  <a:pt x="0" y="116301"/>
                </a:lnTo>
                <a:lnTo>
                  <a:pt x="0" y="38767"/>
                </a:lnTo>
                <a:close/>
              </a:path>
            </a:pathLst>
          </a:custGeom>
          <a:solidFill>
            <a:schemeClr val="accent1"/>
          </a:solidFill>
          <a:ln w="12700">
            <a:noFill/>
            <a:miter lim="800000"/>
          </a:ln>
        </p:spPr>
        <p:txBody>
          <a:bodyPr vert="horz" lIns="45719" rIns="45719" rtlCol="0" anchor="ctr"/>
          <a:lstStyle/>
          <a:p>
            <a:endParaRPr lang="en-US" dirty="0"/>
          </a:p>
        </p:txBody>
      </p:sp>
      <p:cxnSp>
        <p:nvCxnSpPr>
          <p:cNvPr id="19" name="Straight Connector 58"/>
          <p:cNvCxnSpPr/>
          <p:nvPr/>
        </p:nvCxnSpPr>
        <p:spPr>
          <a:xfrm flipH="1">
            <a:off x="-40169" y="1990164"/>
            <a:ext cx="812528" cy="469123"/>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0" name="Straight Connector 59"/>
          <p:cNvCxnSpPr/>
          <p:nvPr/>
        </p:nvCxnSpPr>
        <p:spPr>
          <a:xfrm>
            <a:off x="760119" y="1988571"/>
            <a:ext cx="775979" cy="449418"/>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21" name="Shape 22"/>
          <p:cNvSpPr/>
          <p:nvPr userDrawn="1"/>
        </p:nvSpPr>
        <p:spPr>
          <a:xfrm>
            <a:off x="712269" y="1934047"/>
            <a:ext cx="100719" cy="116301"/>
          </a:xfrm>
          <a:custGeom>
            <a:avLst/>
            <a:gdLst/>
            <a:ahLst/>
            <a:cxnLst/>
            <a:rect l="0" t="0" r="r" b="b"/>
            <a:pathLst>
              <a:path w="134293" h="155068">
                <a:moveTo>
                  <a:pt x="67147" y="0"/>
                </a:moveTo>
                <a:lnTo>
                  <a:pt x="134293" y="38767"/>
                </a:lnTo>
                <a:lnTo>
                  <a:pt x="134293" y="116301"/>
                </a:lnTo>
                <a:lnTo>
                  <a:pt x="67147" y="155068"/>
                </a:lnTo>
                <a:lnTo>
                  <a:pt x="0" y="116301"/>
                </a:lnTo>
                <a:lnTo>
                  <a:pt x="0" y="38767"/>
                </a:lnTo>
                <a:close/>
              </a:path>
            </a:pathLst>
          </a:custGeom>
          <a:solidFill>
            <a:schemeClr val="accent1"/>
          </a:solidFill>
          <a:ln w="12700">
            <a:noFill/>
            <a:miter lim="800000"/>
          </a:ln>
        </p:spPr>
        <p:txBody>
          <a:bodyPr vert="horz" lIns="45719" rIns="45719" rtlCol="0" anchor="ctr"/>
          <a:lstStyle/>
          <a:p>
            <a:endParaRPr lang="en-US" dirty="0"/>
          </a:p>
        </p:txBody>
      </p:sp>
      <p:sp>
        <p:nvSpPr>
          <p:cNvPr id="22" name="Shape 22"/>
          <p:cNvSpPr/>
          <p:nvPr userDrawn="1"/>
        </p:nvSpPr>
        <p:spPr>
          <a:xfrm>
            <a:off x="6859789" y="2810450"/>
            <a:ext cx="100719" cy="116301"/>
          </a:xfrm>
          <a:custGeom>
            <a:avLst/>
            <a:gdLst/>
            <a:ahLst/>
            <a:cxnLst/>
            <a:rect l="0" t="0" r="r" b="b"/>
            <a:pathLst>
              <a:path w="134293" h="155068">
                <a:moveTo>
                  <a:pt x="67147" y="0"/>
                </a:moveTo>
                <a:lnTo>
                  <a:pt x="134293" y="38767"/>
                </a:lnTo>
                <a:lnTo>
                  <a:pt x="134293" y="116301"/>
                </a:lnTo>
                <a:lnTo>
                  <a:pt x="67147" y="155068"/>
                </a:lnTo>
                <a:lnTo>
                  <a:pt x="0" y="116301"/>
                </a:lnTo>
                <a:lnTo>
                  <a:pt x="0" y="38767"/>
                </a:lnTo>
                <a:close/>
              </a:path>
            </a:pathLst>
          </a:custGeom>
          <a:solidFill>
            <a:schemeClr val="accent1"/>
          </a:solidFill>
          <a:ln w="12700">
            <a:noFill/>
            <a:miter lim="800000"/>
          </a:ln>
        </p:spPr>
        <p:txBody>
          <a:bodyPr vert="horz" lIns="45719" rIns="45719" rtlCol="0" anchor="ctr"/>
          <a:lstStyle/>
          <a:p>
            <a:endParaRPr lang="en-US" dirty="0"/>
          </a:p>
        </p:txBody>
      </p:sp>
      <p:sp>
        <p:nvSpPr>
          <p:cNvPr id="23" name="Slide Number Placeholder 5"/>
          <p:cNvSpPr>
            <a:spLocks noGrp="1"/>
          </p:cNvSpPr>
          <p:nvPr>
            <p:ph type="sldNum" sz="quarter"/>
          </p:nvPr>
        </p:nvSpPr>
        <p:spPr>
          <a:xfrm>
            <a:off x="511265" y="4571416"/>
            <a:ext cx="385301" cy="170373"/>
          </a:xfrm>
        </p:spPr>
        <p:txBody>
          <a:bodyPr rtlCol="0"/>
          <a:lstStyle/>
          <a:p>
            <a:fld id="{BB83BC9F-5C9C-430D-BC36-EF5655080BA2}" type="slidenum">
              <a:rPr/>
            </a:fld>
            <a:endParaRPr lang="en-US" dirty="0"/>
          </a:p>
        </p:txBody>
      </p:sp>
      <p:sp>
        <p:nvSpPr>
          <p:cNvPr id="24" name="Shape 22"/>
          <p:cNvSpPr/>
          <p:nvPr userDrawn="1"/>
        </p:nvSpPr>
        <p:spPr>
          <a:xfrm>
            <a:off x="1483566" y="2367459"/>
            <a:ext cx="100719" cy="116301"/>
          </a:xfrm>
          <a:custGeom>
            <a:avLst/>
            <a:gdLst/>
            <a:ahLst/>
            <a:cxnLst/>
            <a:rect l="0" t="0" r="r" b="b"/>
            <a:pathLst>
              <a:path w="134293" h="155068">
                <a:moveTo>
                  <a:pt x="67147" y="0"/>
                </a:moveTo>
                <a:lnTo>
                  <a:pt x="134293" y="38767"/>
                </a:lnTo>
                <a:lnTo>
                  <a:pt x="134293" y="116301"/>
                </a:lnTo>
                <a:lnTo>
                  <a:pt x="67147" y="155068"/>
                </a:lnTo>
                <a:lnTo>
                  <a:pt x="0" y="116301"/>
                </a:lnTo>
                <a:lnTo>
                  <a:pt x="0" y="38767"/>
                </a:lnTo>
                <a:close/>
              </a:path>
            </a:pathLst>
          </a:custGeom>
          <a:solidFill>
            <a:schemeClr val="accent1"/>
          </a:solidFill>
          <a:ln w="12700">
            <a:noFill/>
            <a:miter lim="800000"/>
          </a:ln>
        </p:spPr>
        <p:txBody>
          <a:bodyPr vert="horz" lIns="45719" rIns="45719" rtlCol="0" anchor="ctr"/>
          <a:lstStyle/>
          <a:p>
            <a:endParaRPr lang="en-US" dirty="0"/>
          </a:p>
        </p:txBody>
      </p:sp>
      <p:sp>
        <p:nvSpPr>
          <p:cNvPr id="25" name="Text Placeholder 18"/>
          <p:cNvSpPr>
            <a:spLocks noGrp="1"/>
          </p:cNvSpPr>
          <p:nvPr>
            <p:ph type="body" idx="1" hasCustomPrompt="1"/>
          </p:nvPr>
        </p:nvSpPr>
        <p:spPr>
          <a:xfrm>
            <a:off x="142434" y="2581177"/>
            <a:ext cx="1261372" cy="180975"/>
          </a:xfrm>
        </p:spPr>
        <p:txBody>
          <a:bodyPr vert="horz" rtlCol="0" anchor="b">
            <a:noAutofit/>
          </a:bodyPr>
          <a:lstStyle>
            <a:lvl1pPr lvl="0" algn="ctr">
              <a:lnSpc>
                <a:spcPct val="100000"/>
              </a:lnSpc>
              <a:defRPr lang="en-US" sz="1600" dirty="0">
                <a:latin typeface="Open Sans-demi_bold"/>
              </a:defRPr>
            </a:lvl1pPr>
            <a:lvl2pPr lvl="1" algn="ctr">
              <a:defRPr lang="en-US" sz="1800" b="1" dirty="0">
                <a:latin typeface="+mn-lt"/>
              </a:defRPr>
            </a:lvl2pPr>
            <a:lvl3pPr lvl="2" algn="ctr">
              <a:defRPr lang="en-US" sz="1800" b="1" dirty="0">
                <a:latin typeface="+mn-lt"/>
              </a:defRPr>
            </a:lvl3pPr>
            <a:lvl4pPr lvl="3" algn="ctr">
              <a:defRPr lang="en-US" sz="1800" b="1" dirty="0">
                <a:latin typeface="+mn-lt"/>
              </a:defRPr>
            </a:lvl4pPr>
            <a:lvl5pPr lvl="4" algn="ctr">
              <a:defRPr lang="en-US" sz="1800" b="1" dirty="0">
                <a:latin typeface="+mn-lt"/>
              </a:defRPr>
            </a:lvl5pPr>
          </a:lstStyle>
          <a:p>
            <a:pPr algn="ctr"/>
            <a:r>
              <a:rPr lang="en-US" dirty="0"/>
              <a:t>BIG GOAL</a:t>
            </a:r>
            <a:endParaRPr lang="en-US" dirty="0"/>
          </a:p>
        </p:txBody>
      </p:sp>
      <p:sp>
        <p:nvSpPr>
          <p:cNvPr id="26" name="Text Placeholder 18"/>
          <p:cNvSpPr>
            <a:spLocks noGrp="1"/>
          </p:cNvSpPr>
          <p:nvPr>
            <p:ph type="body" idx="2" hasCustomPrompt="1"/>
          </p:nvPr>
        </p:nvSpPr>
        <p:spPr>
          <a:xfrm>
            <a:off x="4733808" y="2581177"/>
            <a:ext cx="1261372" cy="180975"/>
          </a:xfrm>
        </p:spPr>
        <p:txBody>
          <a:bodyPr vert="horz" rtlCol="0" anchor="b">
            <a:noAutofit/>
          </a:bodyPr>
          <a:lstStyle>
            <a:lvl1pPr lvl="0" algn="ctr">
              <a:lnSpc>
                <a:spcPct val="100000"/>
              </a:lnSpc>
              <a:defRPr lang="en-US" sz="1600" dirty="0">
                <a:latin typeface="Open Sans-demi_bold"/>
              </a:defRPr>
            </a:lvl1pPr>
            <a:lvl2pPr lvl="1" algn="ctr">
              <a:defRPr lang="en-US" sz="1800" b="1" dirty="0">
                <a:latin typeface="+mn-lt"/>
              </a:defRPr>
            </a:lvl2pPr>
            <a:lvl3pPr lvl="2" algn="ctr">
              <a:defRPr lang="en-US" sz="1800" b="1" dirty="0">
                <a:latin typeface="+mn-lt"/>
              </a:defRPr>
            </a:lvl3pPr>
            <a:lvl4pPr lvl="3" algn="ctr">
              <a:defRPr lang="en-US" sz="1800" b="1" dirty="0">
                <a:latin typeface="+mn-lt"/>
              </a:defRPr>
            </a:lvl4pPr>
            <a:lvl5pPr lvl="4" algn="ctr">
              <a:defRPr lang="en-US" sz="1800" b="1" dirty="0">
                <a:latin typeface="+mn-lt"/>
              </a:defRPr>
            </a:lvl5pPr>
          </a:lstStyle>
          <a:p>
            <a:pPr algn="ctr"/>
            <a:r>
              <a:rPr lang="en-US" dirty="0"/>
              <a:t>BIG GOAL</a:t>
            </a:r>
            <a:endParaRPr lang="en-US" dirty="0"/>
          </a:p>
        </p:txBody>
      </p:sp>
      <p:sp>
        <p:nvSpPr>
          <p:cNvPr id="27" name="Text Placeholder 18"/>
          <p:cNvSpPr>
            <a:spLocks noGrp="1"/>
          </p:cNvSpPr>
          <p:nvPr>
            <p:ph type="body" idx="3" hasCustomPrompt="1"/>
          </p:nvPr>
        </p:nvSpPr>
        <p:spPr>
          <a:xfrm>
            <a:off x="6256516" y="1697774"/>
            <a:ext cx="1261372" cy="180975"/>
          </a:xfrm>
        </p:spPr>
        <p:txBody>
          <a:bodyPr vert="horz" rtlCol="0" anchor="b">
            <a:noAutofit/>
          </a:bodyPr>
          <a:lstStyle>
            <a:lvl1pPr lvl="0" algn="ctr">
              <a:lnSpc>
                <a:spcPct val="100000"/>
              </a:lnSpc>
              <a:defRPr lang="en-US" sz="1600" dirty="0">
                <a:latin typeface="Open Sans-demi_bold"/>
              </a:defRPr>
            </a:lvl1pPr>
            <a:lvl2pPr lvl="1" algn="ctr">
              <a:defRPr lang="en-US" sz="1800" b="1" dirty="0">
                <a:latin typeface="+mn-lt"/>
              </a:defRPr>
            </a:lvl2pPr>
            <a:lvl3pPr lvl="2" algn="ctr">
              <a:defRPr lang="en-US" sz="1800" b="1" dirty="0">
                <a:latin typeface="+mn-lt"/>
              </a:defRPr>
            </a:lvl3pPr>
            <a:lvl4pPr lvl="3" algn="ctr">
              <a:defRPr lang="en-US" sz="1800" b="1" dirty="0">
                <a:latin typeface="+mn-lt"/>
              </a:defRPr>
            </a:lvl4pPr>
            <a:lvl5pPr lvl="4" algn="ctr">
              <a:defRPr lang="en-US" sz="1800" b="1" dirty="0">
                <a:latin typeface="+mn-lt"/>
              </a:defRPr>
            </a:lvl5pPr>
          </a:lstStyle>
          <a:p>
            <a:pPr algn="ctr"/>
            <a:r>
              <a:rPr lang="en-US" dirty="0"/>
              <a:t>BIG GOAL</a:t>
            </a:r>
            <a:endParaRPr lang="en-US" dirty="0"/>
          </a:p>
        </p:txBody>
      </p:sp>
      <p:sp>
        <p:nvSpPr>
          <p:cNvPr id="28" name="Text Placeholder 18"/>
          <p:cNvSpPr>
            <a:spLocks noGrp="1"/>
          </p:cNvSpPr>
          <p:nvPr>
            <p:ph type="body" idx="4" hasCustomPrompt="1"/>
          </p:nvPr>
        </p:nvSpPr>
        <p:spPr>
          <a:xfrm>
            <a:off x="3199476" y="1703586"/>
            <a:ext cx="1261372" cy="180975"/>
          </a:xfrm>
        </p:spPr>
        <p:txBody>
          <a:bodyPr vert="horz" rtlCol="0" anchor="b">
            <a:noAutofit/>
          </a:bodyPr>
          <a:lstStyle>
            <a:lvl1pPr lvl="0" algn="ctr">
              <a:lnSpc>
                <a:spcPct val="100000"/>
              </a:lnSpc>
              <a:defRPr lang="en-US" sz="1600" dirty="0">
                <a:latin typeface="Open Sans-demi_bold"/>
              </a:defRPr>
            </a:lvl1pPr>
            <a:lvl2pPr lvl="1" algn="ctr">
              <a:defRPr lang="en-US" sz="1800" b="1" dirty="0">
                <a:latin typeface="+mn-lt"/>
              </a:defRPr>
            </a:lvl2pPr>
            <a:lvl3pPr lvl="2" algn="ctr">
              <a:defRPr lang="en-US" sz="1800" b="1" dirty="0">
                <a:latin typeface="+mn-lt"/>
              </a:defRPr>
            </a:lvl3pPr>
            <a:lvl4pPr lvl="3" algn="ctr">
              <a:defRPr lang="en-US" sz="1800" b="1" dirty="0">
                <a:latin typeface="+mn-lt"/>
              </a:defRPr>
            </a:lvl4pPr>
            <a:lvl5pPr lvl="4" algn="ctr">
              <a:defRPr lang="en-US" sz="1800" b="1" dirty="0">
                <a:latin typeface="+mn-lt"/>
              </a:defRPr>
            </a:lvl5pPr>
          </a:lstStyle>
          <a:p>
            <a:pPr algn="ctr"/>
            <a:r>
              <a:rPr lang="en-US" dirty="0"/>
              <a:t>BIG GOAL</a:t>
            </a:r>
            <a:endParaRPr lang="en-US" dirty="0"/>
          </a:p>
        </p:txBody>
      </p:sp>
      <p:sp>
        <p:nvSpPr>
          <p:cNvPr id="29" name="Text Placeholder 18"/>
          <p:cNvSpPr>
            <a:spLocks noGrp="1"/>
          </p:cNvSpPr>
          <p:nvPr>
            <p:ph type="body" idx="5" hasCustomPrompt="1"/>
          </p:nvPr>
        </p:nvSpPr>
        <p:spPr>
          <a:xfrm>
            <a:off x="1682579" y="1703586"/>
            <a:ext cx="1261372" cy="180975"/>
          </a:xfrm>
        </p:spPr>
        <p:txBody>
          <a:bodyPr vert="horz" rtlCol="0" anchor="b">
            <a:noAutofit/>
          </a:bodyPr>
          <a:lstStyle>
            <a:lvl1pPr lvl="0" algn="ctr">
              <a:lnSpc>
                <a:spcPct val="100000"/>
              </a:lnSpc>
              <a:defRPr lang="en-US" sz="1600" dirty="0">
                <a:latin typeface="Open Sans-demi_bold"/>
              </a:defRPr>
            </a:lvl1pPr>
            <a:lvl2pPr lvl="1" algn="ctr">
              <a:defRPr lang="en-US" sz="1800" b="1" dirty="0">
                <a:latin typeface="+mn-lt"/>
              </a:defRPr>
            </a:lvl2pPr>
            <a:lvl3pPr lvl="2" algn="ctr">
              <a:defRPr lang="en-US" sz="1800" b="1" dirty="0">
                <a:latin typeface="+mn-lt"/>
              </a:defRPr>
            </a:lvl3pPr>
            <a:lvl4pPr lvl="3" algn="ctr">
              <a:defRPr lang="en-US" sz="1800" b="1" dirty="0">
                <a:latin typeface="+mn-lt"/>
              </a:defRPr>
            </a:lvl4pPr>
            <a:lvl5pPr lvl="4" algn="ctr">
              <a:defRPr lang="en-US" sz="1800" b="1" dirty="0">
                <a:latin typeface="+mn-lt"/>
              </a:defRPr>
            </a:lvl5pPr>
          </a:lstStyle>
          <a:p>
            <a:pPr algn="ctr"/>
            <a:r>
              <a:rPr lang="en-US" dirty="0"/>
              <a:t>BIG GOAL</a:t>
            </a:r>
            <a:endParaRPr lang="en-US" dirty="0"/>
          </a:p>
        </p:txBody>
      </p:sp>
      <p:sp>
        <p:nvSpPr>
          <p:cNvPr id="30" name="Text Placeholder 18"/>
          <p:cNvSpPr>
            <a:spLocks noGrp="1"/>
          </p:cNvSpPr>
          <p:nvPr>
            <p:ph type="body" idx="6" hasCustomPrompt="1"/>
          </p:nvPr>
        </p:nvSpPr>
        <p:spPr>
          <a:xfrm>
            <a:off x="2443934" y="3028690"/>
            <a:ext cx="1261372" cy="180975"/>
          </a:xfrm>
        </p:spPr>
        <p:txBody>
          <a:bodyPr vert="horz" rtlCol="0" anchor="b">
            <a:noAutofit/>
          </a:bodyPr>
          <a:lstStyle>
            <a:lvl1pPr lvl="0" algn="ctr">
              <a:lnSpc>
                <a:spcPct val="100000"/>
              </a:lnSpc>
              <a:defRPr lang="en-US" sz="1600" dirty="0">
                <a:latin typeface="Open Sans-demi_bold"/>
              </a:defRPr>
            </a:lvl1pPr>
            <a:lvl2pPr lvl="1" algn="ctr">
              <a:defRPr lang="en-US" sz="1800" b="1" dirty="0">
                <a:latin typeface="+mn-lt"/>
              </a:defRPr>
            </a:lvl2pPr>
            <a:lvl3pPr lvl="2" algn="ctr">
              <a:defRPr lang="en-US" sz="1800" b="1" dirty="0">
                <a:latin typeface="+mn-lt"/>
              </a:defRPr>
            </a:lvl3pPr>
            <a:lvl4pPr lvl="3" algn="ctr">
              <a:defRPr lang="en-US" sz="1800" b="1" dirty="0">
                <a:latin typeface="+mn-lt"/>
              </a:defRPr>
            </a:lvl4pPr>
            <a:lvl5pPr lvl="4" algn="ctr">
              <a:defRPr lang="en-US" sz="1800" b="1" dirty="0">
                <a:latin typeface="+mn-lt"/>
              </a:defRPr>
            </a:lvl5pPr>
          </a:lstStyle>
          <a:p>
            <a:pPr algn="ctr"/>
            <a:r>
              <a:rPr lang="en-US" dirty="0"/>
              <a:t>BIG GOAL</a:t>
            </a:r>
            <a:endParaRPr lang="en-US" dirty="0"/>
          </a:p>
        </p:txBody>
      </p:sp>
      <p:sp>
        <p:nvSpPr>
          <p:cNvPr id="31" name="Text Placeholder 47"/>
          <p:cNvSpPr>
            <a:spLocks noGrp="1"/>
          </p:cNvSpPr>
          <p:nvPr>
            <p:ph type="body" idx="7" hasCustomPrompt="1"/>
          </p:nvPr>
        </p:nvSpPr>
        <p:spPr>
          <a:xfrm>
            <a:off x="141935" y="2863905"/>
            <a:ext cx="1256561" cy="454662"/>
          </a:xfrm>
        </p:spPr>
        <p:txBody>
          <a:bodyPr vert="horz" rtlCol="0" anchor="t">
            <a:noAutofit/>
          </a:bodyPr>
          <a:lstStyle>
            <a:lvl1pPr lvl="0" algn="ctr">
              <a:lnSpc>
                <a:spcPct val="100000"/>
              </a:lnSpc>
              <a:defRPr lang="en-US" sz="1000" dirty="0">
                <a:solidFill>
                  <a:schemeClr val="bg1">
                    <a:lumMod val="50000"/>
                  </a:schemeClr>
                </a:solidFill>
                <a:latin typeface="Open Sans-light"/>
              </a:defRPr>
            </a:lvl1pPr>
            <a:lvl2pPr lvl="1">
              <a:defRPr lang="en-US" sz="1400" dirty="0">
                <a:solidFill>
                  <a:schemeClr val="bg1">
                    <a:lumMod val="50000"/>
                  </a:schemeClr>
                </a:solidFill>
              </a:defRPr>
            </a:lvl2pPr>
            <a:lvl3pPr lvl="2">
              <a:defRPr lang="en-US" sz="1400" dirty="0">
                <a:solidFill>
                  <a:schemeClr val="bg1">
                    <a:lumMod val="50000"/>
                  </a:schemeClr>
                </a:solidFill>
              </a:defRPr>
            </a:lvl3pPr>
            <a:lvl4pPr lvl="3">
              <a:defRPr lang="en-US" sz="1400" dirty="0">
                <a:solidFill>
                  <a:schemeClr val="bg1">
                    <a:lumMod val="50000"/>
                  </a:schemeClr>
                </a:solidFill>
              </a:defRPr>
            </a:lvl4pPr>
            <a:lvl5pPr lvl="4">
              <a:defRPr lang="en-US" sz="1400" dirty="0">
                <a:solidFill>
                  <a:schemeClr val="bg1">
                    <a:lumMod val="50000"/>
                  </a:schemeClr>
                </a:solidFill>
              </a:defRPr>
            </a:lvl5pPr>
          </a:lstStyle>
          <a:p>
            <a:pPr lvl="0"/>
            <a:r>
              <a:rPr lang="en-US" dirty="0"/>
              <a:t>Brief Description</a:t>
            </a:r>
            <a:br>
              <a:rPr lang="en-US" dirty="0"/>
            </a:br>
            <a:r>
              <a:rPr lang="en-US" dirty="0"/>
              <a:t>of this goal</a:t>
            </a:r>
            <a:endParaRPr lang="en-US" dirty="0"/>
          </a:p>
        </p:txBody>
      </p:sp>
      <p:sp>
        <p:nvSpPr>
          <p:cNvPr id="32" name="Text Placeholder 47"/>
          <p:cNvSpPr>
            <a:spLocks noGrp="1"/>
          </p:cNvSpPr>
          <p:nvPr>
            <p:ph type="body" idx="8" hasCustomPrompt="1"/>
          </p:nvPr>
        </p:nvSpPr>
        <p:spPr>
          <a:xfrm>
            <a:off x="1669561" y="1986441"/>
            <a:ext cx="1256561" cy="454662"/>
          </a:xfrm>
        </p:spPr>
        <p:txBody>
          <a:bodyPr vert="horz" rtlCol="0" anchor="t">
            <a:noAutofit/>
          </a:bodyPr>
          <a:lstStyle>
            <a:lvl1pPr lvl="0" algn="ctr">
              <a:lnSpc>
                <a:spcPct val="100000"/>
              </a:lnSpc>
              <a:defRPr lang="en-US" sz="1000" dirty="0">
                <a:solidFill>
                  <a:schemeClr val="bg1">
                    <a:lumMod val="50000"/>
                  </a:schemeClr>
                </a:solidFill>
                <a:latin typeface="Open Sans-light"/>
              </a:defRPr>
            </a:lvl1pPr>
            <a:lvl2pPr lvl="1">
              <a:defRPr lang="en-US" sz="1400" dirty="0">
                <a:solidFill>
                  <a:schemeClr val="bg1">
                    <a:lumMod val="50000"/>
                  </a:schemeClr>
                </a:solidFill>
              </a:defRPr>
            </a:lvl2pPr>
            <a:lvl3pPr lvl="2">
              <a:defRPr lang="en-US" sz="1400" dirty="0">
                <a:solidFill>
                  <a:schemeClr val="bg1">
                    <a:lumMod val="50000"/>
                  </a:schemeClr>
                </a:solidFill>
              </a:defRPr>
            </a:lvl3pPr>
            <a:lvl4pPr lvl="3">
              <a:defRPr lang="en-US" sz="1400" dirty="0">
                <a:solidFill>
                  <a:schemeClr val="bg1">
                    <a:lumMod val="50000"/>
                  </a:schemeClr>
                </a:solidFill>
              </a:defRPr>
            </a:lvl4pPr>
            <a:lvl5pPr lvl="4">
              <a:defRPr lang="en-US" sz="1400" dirty="0">
                <a:solidFill>
                  <a:schemeClr val="bg1">
                    <a:lumMod val="50000"/>
                  </a:schemeClr>
                </a:solidFill>
              </a:defRPr>
            </a:lvl5pPr>
          </a:lstStyle>
          <a:p>
            <a:pPr lvl="0"/>
            <a:r>
              <a:rPr lang="en-US" dirty="0"/>
              <a:t>Brief Description</a:t>
            </a:r>
            <a:br>
              <a:rPr lang="en-US" dirty="0"/>
            </a:br>
            <a:r>
              <a:rPr lang="en-US" dirty="0"/>
              <a:t>of this goal</a:t>
            </a:r>
            <a:endParaRPr lang="en-US" dirty="0"/>
          </a:p>
        </p:txBody>
      </p:sp>
      <p:sp>
        <p:nvSpPr>
          <p:cNvPr id="33" name="Text Placeholder 47"/>
          <p:cNvSpPr>
            <a:spLocks noGrp="1"/>
          </p:cNvSpPr>
          <p:nvPr>
            <p:ph type="body" idx="9" hasCustomPrompt="1"/>
          </p:nvPr>
        </p:nvSpPr>
        <p:spPr>
          <a:xfrm>
            <a:off x="3203391" y="1986441"/>
            <a:ext cx="1256561" cy="454662"/>
          </a:xfrm>
        </p:spPr>
        <p:txBody>
          <a:bodyPr vert="horz" rtlCol="0" anchor="t">
            <a:noAutofit/>
          </a:bodyPr>
          <a:lstStyle>
            <a:lvl1pPr lvl="0" algn="ctr">
              <a:lnSpc>
                <a:spcPct val="100000"/>
              </a:lnSpc>
              <a:defRPr lang="en-US" sz="1000" dirty="0">
                <a:solidFill>
                  <a:schemeClr val="bg1">
                    <a:lumMod val="50000"/>
                  </a:schemeClr>
                </a:solidFill>
                <a:latin typeface="Open Sans-light"/>
              </a:defRPr>
            </a:lvl1pPr>
            <a:lvl2pPr lvl="1">
              <a:defRPr lang="en-US" sz="1400" dirty="0">
                <a:solidFill>
                  <a:schemeClr val="bg1">
                    <a:lumMod val="50000"/>
                  </a:schemeClr>
                </a:solidFill>
              </a:defRPr>
            </a:lvl2pPr>
            <a:lvl3pPr lvl="2">
              <a:defRPr lang="en-US" sz="1400" dirty="0">
                <a:solidFill>
                  <a:schemeClr val="bg1">
                    <a:lumMod val="50000"/>
                  </a:schemeClr>
                </a:solidFill>
              </a:defRPr>
            </a:lvl3pPr>
            <a:lvl4pPr lvl="3">
              <a:defRPr lang="en-US" sz="1400" dirty="0">
                <a:solidFill>
                  <a:schemeClr val="bg1">
                    <a:lumMod val="50000"/>
                  </a:schemeClr>
                </a:solidFill>
              </a:defRPr>
            </a:lvl4pPr>
            <a:lvl5pPr lvl="4">
              <a:defRPr lang="en-US" sz="1400" dirty="0">
                <a:solidFill>
                  <a:schemeClr val="bg1">
                    <a:lumMod val="50000"/>
                  </a:schemeClr>
                </a:solidFill>
              </a:defRPr>
            </a:lvl5pPr>
          </a:lstStyle>
          <a:p>
            <a:pPr lvl="0"/>
            <a:r>
              <a:rPr lang="en-US" dirty="0"/>
              <a:t>Brief Description</a:t>
            </a:r>
            <a:br>
              <a:rPr lang="en-US" dirty="0"/>
            </a:br>
            <a:r>
              <a:rPr lang="en-US" dirty="0"/>
              <a:t>of this goal</a:t>
            </a:r>
            <a:endParaRPr lang="en-US" dirty="0"/>
          </a:p>
        </p:txBody>
      </p:sp>
      <p:sp>
        <p:nvSpPr>
          <p:cNvPr id="34" name="Text Placeholder 47"/>
          <p:cNvSpPr>
            <a:spLocks noGrp="1"/>
          </p:cNvSpPr>
          <p:nvPr>
            <p:ph type="body" idx="10" hasCustomPrompt="1"/>
          </p:nvPr>
        </p:nvSpPr>
        <p:spPr>
          <a:xfrm>
            <a:off x="6260432" y="1986441"/>
            <a:ext cx="1256561" cy="454662"/>
          </a:xfrm>
        </p:spPr>
        <p:txBody>
          <a:bodyPr vert="horz" rtlCol="0" anchor="t">
            <a:noAutofit/>
          </a:bodyPr>
          <a:lstStyle>
            <a:lvl1pPr lvl="0" algn="ctr">
              <a:lnSpc>
                <a:spcPct val="100000"/>
              </a:lnSpc>
              <a:defRPr lang="en-US" sz="1000" dirty="0">
                <a:solidFill>
                  <a:schemeClr val="bg1">
                    <a:lumMod val="50000"/>
                  </a:schemeClr>
                </a:solidFill>
                <a:latin typeface="Open Sans-light"/>
              </a:defRPr>
            </a:lvl1pPr>
            <a:lvl2pPr lvl="1">
              <a:defRPr lang="en-US" sz="1400" dirty="0">
                <a:solidFill>
                  <a:schemeClr val="bg1">
                    <a:lumMod val="50000"/>
                  </a:schemeClr>
                </a:solidFill>
              </a:defRPr>
            </a:lvl2pPr>
            <a:lvl3pPr lvl="2">
              <a:defRPr lang="en-US" sz="1400" dirty="0">
                <a:solidFill>
                  <a:schemeClr val="bg1">
                    <a:lumMod val="50000"/>
                  </a:schemeClr>
                </a:solidFill>
              </a:defRPr>
            </a:lvl3pPr>
            <a:lvl4pPr lvl="3">
              <a:defRPr lang="en-US" sz="1400" dirty="0">
                <a:solidFill>
                  <a:schemeClr val="bg1">
                    <a:lumMod val="50000"/>
                  </a:schemeClr>
                </a:solidFill>
              </a:defRPr>
            </a:lvl4pPr>
            <a:lvl5pPr lvl="4">
              <a:defRPr lang="en-US" sz="1400" dirty="0">
                <a:solidFill>
                  <a:schemeClr val="bg1">
                    <a:lumMod val="50000"/>
                  </a:schemeClr>
                </a:solidFill>
              </a:defRPr>
            </a:lvl5pPr>
          </a:lstStyle>
          <a:p>
            <a:pPr lvl="0"/>
            <a:r>
              <a:rPr lang="en-US" dirty="0"/>
              <a:t>Brief Description</a:t>
            </a:r>
            <a:br>
              <a:rPr lang="en-US" dirty="0"/>
            </a:br>
            <a:r>
              <a:rPr lang="en-US" dirty="0"/>
              <a:t>of this goal</a:t>
            </a:r>
            <a:endParaRPr lang="en-US" dirty="0"/>
          </a:p>
        </p:txBody>
      </p:sp>
      <p:sp>
        <p:nvSpPr>
          <p:cNvPr id="35" name="Text Placeholder 47"/>
          <p:cNvSpPr>
            <a:spLocks noGrp="1"/>
          </p:cNvSpPr>
          <p:nvPr>
            <p:ph type="body" idx="11" hasCustomPrompt="1"/>
          </p:nvPr>
        </p:nvSpPr>
        <p:spPr>
          <a:xfrm>
            <a:off x="2442539" y="3305734"/>
            <a:ext cx="1256561" cy="454662"/>
          </a:xfrm>
        </p:spPr>
        <p:txBody>
          <a:bodyPr vert="horz" rtlCol="0" anchor="t">
            <a:noAutofit/>
          </a:bodyPr>
          <a:lstStyle>
            <a:lvl1pPr lvl="0" algn="ctr">
              <a:lnSpc>
                <a:spcPct val="100000"/>
              </a:lnSpc>
              <a:defRPr lang="en-US" sz="1000" dirty="0">
                <a:solidFill>
                  <a:schemeClr val="bg1">
                    <a:lumMod val="50000"/>
                  </a:schemeClr>
                </a:solidFill>
                <a:latin typeface="Open Sans-light"/>
              </a:defRPr>
            </a:lvl1pPr>
            <a:lvl2pPr lvl="1">
              <a:defRPr lang="en-US" sz="1400" dirty="0">
                <a:solidFill>
                  <a:schemeClr val="bg1">
                    <a:lumMod val="50000"/>
                  </a:schemeClr>
                </a:solidFill>
              </a:defRPr>
            </a:lvl2pPr>
            <a:lvl3pPr lvl="2">
              <a:defRPr lang="en-US" sz="1400" dirty="0">
                <a:solidFill>
                  <a:schemeClr val="bg1">
                    <a:lumMod val="50000"/>
                  </a:schemeClr>
                </a:solidFill>
              </a:defRPr>
            </a:lvl3pPr>
            <a:lvl4pPr lvl="3">
              <a:defRPr lang="en-US" sz="1400" dirty="0">
                <a:solidFill>
                  <a:schemeClr val="bg1">
                    <a:lumMod val="50000"/>
                  </a:schemeClr>
                </a:solidFill>
              </a:defRPr>
            </a:lvl4pPr>
            <a:lvl5pPr lvl="4">
              <a:defRPr lang="en-US" sz="1400" dirty="0">
                <a:solidFill>
                  <a:schemeClr val="bg1">
                    <a:lumMod val="50000"/>
                  </a:schemeClr>
                </a:solidFill>
              </a:defRPr>
            </a:lvl5pPr>
          </a:lstStyle>
          <a:p>
            <a:pPr lvl="0"/>
            <a:r>
              <a:rPr lang="en-US" dirty="0"/>
              <a:t>Brief Description</a:t>
            </a:r>
            <a:br>
              <a:rPr lang="en-US" dirty="0"/>
            </a:br>
            <a:r>
              <a:rPr lang="en-US" dirty="0"/>
              <a:t>of this goal</a:t>
            </a:r>
            <a:endParaRPr lang="en-US" dirty="0"/>
          </a:p>
        </p:txBody>
      </p:sp>
      <p:sp>
        <p:nvSpPr>
          <p:cNvPr id="36" name="Text Placeholder 47"/>
          <p:cNvSpPr>
            <a:spLocks noGrp="1"/>
          </p:cNvSpPr>
          <p:nvPr>
            <p:ph type="body" idx="12" hasCustomPrompt="1"/>
          </p:nvPr>
        </p:nvSpPr>
        <p:spPr>
          <a:xfrm>
            <a:off x="4738226" y="2857321"/>
            <a:ext cx="1256561" cy="454662"/>
          </a:xfrm>
        </p:spPr>
        <p:txBody>
          <a:bodyPr vert="horz" rtlCol="0" anchor="t">
            <a:noAutofit/>
          </a:bodyPr>
          <a:lstStyle>
            <a:lvl1pPr lvl="0" algn="ctr">
              <a:lnSpc>
                <a:spcPct val="100000"/>
              </a:lnSpc>
              <a:defRPr lang="en-US" sz="1000" dirty="0">
                <a:solidFill>
                  <a:schemeClr val="bg1">
                    <a:lumMod val="50000"/>
                  </a:schemeClr>
                </a:solidFill>
                <a:latin typeface="Open Sans-light"/>
              </a:defRPr>
            </a:lvl1pPr>
            <a:lvl2pPr lvl="1">
              <a:defRPr lang="en-US" sz="1400" dirty="0">
                <a:solidFill>
                  <a:schemeClr val="bg1">
                    <a:lumMod val="50000"/>
                  </a:schemeClr>
                </a:solidFill>
              </a:defRPr>
            </a:lvl2pPr>
            <a:lvl3pPr lvl="2">
              <a:defRPr lang="en-US" sz="1400" dirty="0">
                <a:solidFill>
                  <a:schemeClr val="bg1">
                    <a:lumMod val="50000"/>
                  </a:schemeClr>
                </a:solidFill>
              </a:defRPr>
            </a:lvl3pPr>
            <a:lvl4pPr lvl="3">
              <a:defRPr lang="en-US" sz="1400" dirty="0">
                <a:solidFill>
                  <a:schemeClr val="bg1">
                    <a:lumMod val="50000"/>
                  </a:schemeClr>
                </a:solidFill>
              </a:defRPr>
            </a:lvl4pPr>
            <a:lvl5pPr lvl="4">
              <a:defRPr lang="en-US" sz="1400" dirty="0">
                <a:solidFill>
                  <a:schemeClr val="bg1">
                    <a:lumMod val="50000"/>
                  </a:schemeClr>
                </a:solidFill>
              </a:defRPr>
            </a:lvl5pPr>
          </a:lstStyle>
          <a:p>
            <a:pPr lvl="0"/>
            <a:r>
              <a:rPr lang="en-US" dirty="0"/>
              <a:t>Brief Description</a:t>
            </a:r>
            <a:br>
              <a:rPr lang="en-US" dirty="0"/>
            </a:br>
            <a:r>
              <a:rPr lang="en-US" dirty="0"/>
              <a:t>of this goal</a:t>
            </a:r>
            <a:endParaRPr lang="en-US" dirty="0"/>
          </a:p>
        </p:txBody>
      </p:sp>
      <p:sp>
        <p:nvSpPr>
          <p:cNvPr id="37" name="Freeform 36"/>
          <p:cNvSpPr/>
          <p:nvPr userDrawn="1"/>
        </p:nvSpPr>
        <p:spPr>
          <a:xfrm>
            <a:off x="570882" y="4502988"/>
            <a:ext cx="266067" cy="307228"/>
          </a:xfrm>
          <a:custGeom>
            <a:avLst/>
            <a:gdLst/>
            <a:ahLst/>
            <a:cxnLst/>
            <a:rect l="0" t="0" r="r" b="b"/>
            <a:pathLst>
              <a:path w="354756" h="409638">
                <a:moveTo>
                  <a:pt x="177378" y="0"/>
                </a:moveTo>
                <a:lnTo>
                  <a:pt x="354756" y="102410"/>
                </a:lnTo>
                <a:lnTo>
                  <a:pt x="354756" y="307229"/>
                </a:lnTo>
                <a:lnTo>
                  <a:pt x="177378" y="409638"/>
                </a:lnTo>
                <a:lnTo>
                  <a:pt x="0" y="307229"/>
                </a:lnTo>
                <a:lnTo>
                  <a:pt x="0" y="102410"/>
                </a:lnTo>
                <a:close/>
              </a:path>
            </a:pathLst>
          </a:custGeom>
          <a:noFill/>
          <a:ln w="6350">
            <a:solidFill>
              <a:schemeClr val="tx1">
                <a:alpha val="14999"/>
              </a:schemeClr>
            </a:solidFill>
            <a:miter lim="800000"/>
          </a:ln>
        </p:spPr>
        <p:txBody>
          <a:bodyPr vert="horz" lIns="45719" rIns="45719" rtlCol="0" anchor="ctr"/>
          <a:lstStyle/>
          <a:p>
            <a:endParaRPr lang="en-US" dirty="0"/>
          </a:p>
        </p:txBody>
      </p:sp>
      <p:sp>
        <p:nvSpPr>
          <p:cNvPr id="38" name="Date Placeholder 1"/>
          <p:cNvSpPr>
            <a:spLocks noGrp="1"/>
          </p:cNvSpPr>
          <p:nvPr>
            <p:ph type="dt" sz="half" idx="13"/>
          </p:nvPr>
        </p:nvSpPr>
        <p:spPr>
          <a:xfrm>
            <a:off x="762000" y="4695033"/>
            <a:ext cx="1639570" cy="285750"/>
          </a:xfrm>
          <a:prstGeom prst="rect">
            <a:avLst/>
          </a:prstGeom>
        </p:spPr>
        <p:txBody>
          <a:bodyPr vert="horz" lIns="91440" tIns="45720" rIns="91440" bIns="45720" rtlCol="0" anchor="ctr"/>
          <a:lstStyle>
            <a:lvl1pPr lvl="0" algn="l">
              <a:defRPr lang="en-US" sz="600" b="0" i="0" dirty="0">
                <a:solidFill>
                  <a:schemeClr val="bg1">
                    <a:lumMod val="50000"/>
                  </a:schemeClr>
                </a:solidFill>
                <a:latin typeface="+mn-lt"/>
              </a:defRPr>
            </a:lvl1pPr>
          </a:lstStyle>
          <a:p>
            <a:r>
              <a:rPr lang="en-US" dirty="0"/>
              <a:t>Date</a:t>
            </a:r>
            <a:endParaRPr lang="en-US" dirty="0"/>
          </a:p>
        </p:txBody>
      </p:sp>
      <p:sp>
        <p:nvSpPr>
          <p:cNvPr id="39" name="Footer Placeholder 1"/>
          <p:cNvSpPr>
            <a:spLocks noGrp="1"/>
          </p:cNvSpPr>
          <p:nvPr>
            <p:ph type="ftr" sz="quarter" idx="14"/>
          </p:nvPr>
        </p:nvSpPr>
        <p:spPr>
          <a:xfrm>
            <a:off x="2495550" y="4686300"/>
            <a:ext cx="5181600" cy="285750"/>
          </a:xfrm>
          <a:prstGeom prst="rect">
            <a:avLst/>
          </a:prstGeom>
        </p:spPr>
        <p:txBody>
          <a:bodyPr vert="horz" lIns="91440" tIns="45720" rIns="91440" bIns="45720" rtlCol="0" anchor="ctr"/>
          <a:lstStyle>
            <a:lvl1pPr lvl="0" algn="ctr">
              <a:defRPr lang="en-US" sz="600" b="0" i="0" dirty="0">
                <a:solidFill>
                  <a:schemeClr val="bg1">
                    <a:lumMod val="50000"/>
                  </a:schemeClr>
                </a:solidFill>
                <a:latin typeface="+mn-lt"/>
              </a:defRPr>
            </a:lvl1pPr>
          </a:lstStyle>
          <a:p>
            <a:r>
              <a:rPr lang="en-US" dirty="0"/>
              <a:t>Footer</a:t>
            </a:r>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9" Type="http://schemas.openxmlformats.org/officeDocument/2006/relationships/theme" Target="../theme/theme1.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285875" y="813684"/>
            <a:ext cx="3286125" cy="1383416"/>
          </a:xfrm>
          <a:prstGeom prst="rect">
            <a:avLst/>
          </a:prstGeom>
        </p:spPr>
        <p:txBody>
          <a:bodyPr vert="horz" lIns="0" tIns="0" rIns="0" bIns="0" rtlCol="0" anchor="t">
            <a:noAutofit/>
          </a:bodyPr>
          <a:lstStyle/>
          <a:p>
            <a:r>
              <a:rPr lang="en-US" dirty="0"/>
              <a:t>YOUR TITLE HERE</a:t>
            </a:r>
            <a:endParaRPr lang="en-US" dirty="0"/>
          </a:p>
        </p:txBody>
      </p:sp>
      <p:sp>
        <p:nvSpPr>
          <p:cNvPr id="3" name="Текст 2"/>
          <p:cNvSpPr>
            <a:spLocks noGrp="1"/>
          </p:cNvSpPr>
          <p:nvPr>
            <p:ph type="body" idx="1"/>
          </p:nvPr>
        </p:nvSpPr>
        <p:spPr>
          <a:xfrm>
            <a:off x="1285875" y="2571750"/>
            <a:ext cx="6572250" cy="1628775"/>
          </a:xfrm>
          <a:prstGeom prst="rect">
            <a:avLst/>
          </a:prstGeom>
        </p:spPr>
        <p:txBody>
          <a:bodyPr vert="horz" lIns="0" tIns="0" rIns="0" bIns="0" rtlCol="0">
            <a:noAutofit/>
          </a:bodyPr>
          <a:lstStyle/>
          <a:p>
            <a:pPr lvl="0"/>
            <a:r>
              <a:rPr lang="en-US" dirty="0"/>
              <a:t>Write here subtitle</a:t>
            </a:r>
            <a:endParaRPr lang="en-US" dirty="0"/>
          </a:p>
          <a:p>
            <a:pPr lvl="1"/>
            <a:r>
              <a:rPr lang="en-US" dirty="0"/>
              <a:t>Write here subtitle</a:t>
            </a:r>
            <a:endParaRPr lang="en-US" dirty="0"/>
          </a:p>
          <a:p>
            <a:pPr lvl="2"/>
            <a:r>
              <a:rPr lang="en-US" dirty="0"/>
              <a:t>Write here text</a:t>
            </a:r>
            <a:endParaRPr lang="en-US" dirty="0"/>
          </a:p>
          <a:p>
            <a:pPr lvl="3"/>
            <a:r>
              <a:rPr lang="en-US" dirty="0"/>
              <a:t>Write here text</a:t>
            </a:r>
            <a:endParaRPr lang="en-US" dirty="0"/>
          </a:p>
          <a:p>
            <a:pPr lvl="4"/>
            <a:r>
              <a:rPr lang="en-US" dirty="0"/>
              <a:t>Write here text </a:t>
            </a:r>
            <a:endParaRPr lang="en-US" dirty="0"/>
          </a:p>
        </p:txBody>
      </p:sp>
      <p:sp>
        <p:nvSpPr>
          <p:cNvPr id="4" name="Номер слайда 21"/>
          <p:cNvSpPr>
            <a:spLocks noGrp="1"/>
          </p:cNvSpPr>
          <p:nvPr>
            <p:ph type="sldNum" sz="quarter" idx="4"/>
          </p:nvPr>
        </p:nvSpPr>
        <p:spPr>
          <a:xfrm>
            <a:off x="511265" y="4571416"/>
            <a:ext cx="385301" cy="170373"/>
          </a:xfrm>
          <a:prstGeom prst="rect">
            <a:avLst/>
          </a:prstGeom>
          <a:noFill/>
        </p:spPr>
        <p:txBody>
          <a:bodyPr vert="horz" lIns="0" tIns="0" rIns="0" bIns="0" rtlCol="0" anchor="ctr"/>
          <a:lstStyle>
            <a:lvl1pPr lvl="0" algn="ctr">
              <a:defRPr lang="en-US" sz="805" b="0" dirty="0">
                <a:solidFill>
                  <a:schemeClr val="bg1">
                    <a:lumMod val="65000"/>
                  </a:schemeClr>
                </a:solidFill>
                <a:latin typeface="+mn-lt"/>
              </a:defRPr>
            </a:lvl1pPr>
          </a:lstStyle>
          <a:p>
            <a:fld id="{C928F7CD-1333-49FD-B0DC-1A97EE2FD736}" type="slidenum">
              <a:rPr/>
            </a:fld>
            <a:endParaRPr lang="en-US" dirty="0"/>
          </a:p>
        </p:txBody>
      </p:sp>
      <p:sp>
        <p:nvSpPr>
          <p:cNvPr id="5" name="Footer Placeholder 1"/>
          <p:cNvSpPr>
            <a:spLocks noGrp="1"/>
          </p:cNvSpPr>
          <p:nvPr>
            <p:ph type="ftr" sz="quarter" idx="3"/>
          </p:nvPr>
        </p:nvSpPr>
        <p:spPr>
          <a:xfrm>
            <a:off x="2495550" y="4686300"/>
            <a:ext cx="5181600" cy="285750"/>
          </a:xfrm>
          <a:prstGeom prst="rect">
            <a:avLst/>
          </a:prstGeom>
        </p:spPr>
        <p:txBody>
          <a:bodyPr vert="horz" lIns="91440" tIns="45720" rIns="91440" bIns="45720" rtlCol="0" anchor="ctr"/>
          <a:lstStyle>
            <a:lvl1pPr lvl="0" algn="ctr">
              <a:defRPr lang="en-US" sz="600" b="0" i="0" dirty="0">
                <a:solidFill>
                  <a:schemeClr val="bg1">
                    <a:lumMod val="50000"/>
                  </a:schemeClr>
                </a:solidFill>
                <a:latin typeface="+mn-lt"/>
              </a:defRPr>
            </a:lvl1pPr>
          </a:lstStyle>
          <a:p>
            <a:r>
              <a:rPr lang="en-US" dirty="0"/>
              <a:t>Footer Message</a:t>
            </a:r>
            <a:endParaRPr lang="en-US" dirty="0"/>
          </a:p>
        </p:txBody>
      </p:sp>
      <p:sp>
        <p:nvSpPr>
          <p:cNvPr id="6" name="Date Placeholder 1"/>
          <p:cNvSpPr>
            <a:spLocks noGrp="1"/>
          </p:cNvSpPr>
          <p:nvPr>
            <p:ph type="dt" sz="half" idx="2"/>
          </p:nvPr>
        </p:nvSpPr>
        <p:spPr>
          <a:xfrm>
            <a:off x="762000" y="4695033"/>
            <a:ext cx="1639570" cy="285750"/>
          </a:xfrm>
          <a:prstGeom prst="rect">
            <a:avLst/>
          </a:prstGeom>
        </p:spPr>
        <p:txBody>
          <a:bodyPr vert="horz" lIns="91440" tIns="45720" rIns="91440" bIns="45720" rtlCol="0" anchor="ctr"/>
          <a:lstStyle>
            <a:lvl1pPr lvl="0" algn="l">
              <a:defRPr lang="en-US" sz="600" b="0" i="0" dirty="0">
                <a:solidFill>
                  <a:schemeClr val="bg1">
                    <a:lumMod val="50000"/>
                  </a:schemeClr>
                </a:solidFill>
                <a:latin typeface="+mn-lt"/>
              </a:defRPr>
            </a:lvl1pPr>
          </a:lstStyle>
          <a:p>
            <a:fld id="{6B7D435C-0C90-40B5-BB89-0148DCBFE8C5}" type="datetime4">
              <a:rPr/>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Lst>
  <p:hf hdr="0"/>
  <p:txStyles>
    <p:titleStyle>
      <a:lvl1pPr lvl="0" algn="l" rtl="0">
        <a:lnSpc>
          <a:spcPct val="100000"/>
        </a:lnSpc>
        <a:spcBef>
          <a:spcPct val="0"/>
        </a:spcBef>
        <a:buNone/>
        <a:defRPr lang="en-US" sz="3600" cap="all" spc="0" baseline="0" dirty="0">
          <a:solidFill>
            <a:schemeClr val="tx1"/>
          </a:solidFill>
          <a:latin typeface="Montserrat-light"/>
        </a:defRPr>
      </a:lvl1pPr>
    </p:titleStyle>
    <p:bodyStyle>
      <a:lvl1pPr marL="0" lvl="0" indent="0" algn="l" rtl="0">
        <a:lnSpc>
          <a:spcPct val="100000"/>
        </a:lnSpc>
        <a:spcBef>
          <a:spcPts val="1000"/>
        </a:spcBef>
        <a:buFont typeface="Arial" panose="020B0604020202090204"/>
        <a:buNone/>
        <a:defRPr lang="en-US" sz="2800" dirty="0">
          <a:solidFill>
            <a:schemeClr val="tx1"/>
          </a:solidFill>
          <a:latin typeface="+mn-lt"/>
        </a:defRPr>
      </a:lvl1pPr>
      <a:lvl2pPr marL="0" lvl="1" indent="0" algn="l" rtl="0">
        <a:lnSpc>
          <a:spcPct val="100000"/>
        </a:lnSpc>
        <a:spcBef>
          <a:spcPts val="500"/>
        </a:spcBef>
        <a:buFont typeface="Arial" panose="020B0604020202090204"/>
        <a:buNone/>
        <a:defRPr lang="en-US" sz="1800" dirty="0">
          <a:solidFill>
            <a:schemeClr val="tx1"/>
          </a:solidFill>
          <a:latin typeface="+mn-lt"/>
        </a:defRPr>
      </a:lvl2pPr>
      <a:lvl3pPr marL="0" lvl="2" indent="0" algn="l" rtl="0">
        <a:lnSpc>
          <a:spcPct val="100000"/>
        </a:lnSpc>
        <a:spcBef>
          <a:spcPts val="500"/>
        </a:spcBef>
        <a:buFont typeface="Arial" panose="020B0604020202090204"/>
        <a:buNone/>
        <a:defRPr lang="en-US" sz="1200" dirty="0">
          <a:solidFill>
            <a:schemeClr val="tx1"/>
          </a:solidFill>
          <a:latin typeface="+mn-lt"/>
        </a:defRPr>
      </a:lvl3pPr>
      <a:lvl4pPr marL="0" lvl="3" indent="0" algn="l" rtl="0">
        <a:lnSpc>
          <a:spcPct val="100000"/>
        </a:lnSpc>
        <a:spcBef>
          <a:spcPts val="500"/>
        </a:spcBef>
        <a:buFont typeface="Arial" panose="020B0604020202090204"/>
        <a:buNone/>
        <a:defRPr lang="en-US" sz="1000" dirty="0">
          <a:solidFill>
            <a:schemeClr val="tx1">
              <a:alpha val="70000"/>
            </a:schemeClr>
          </a:solidFill>
          <a:latin typeface="+mn-lt"/>
        </a:defRPr>
      </a:lvl4pPr>
      <a:lvl5pPr marL="0" lvl="4" indent="0" algn="l" rtl="0">
        <a:lnSpc>
          <a:spcPct val="100000"/>
        </a:lnSpc>
        <a:spcBef>
          <a:spcPts val="500"/>
        </a:spcBef>
        <a:buFont typeface="Arial" panose="020B0604020202090204"/>
        <a:buNone/>
        <a:defRPr lang="en-US" sz="1000" baseline="0" dirty="0">
          <a:solidFill>
            <a:schemeClr val="tx1">
              <a:alpha val="50000"/>
            </a:schemeClr>
          </a:solidFill>
          <a:latin typeface="+mn-lt"/>
        </a:defRPr>
      </a:lvl5pPr>
      <a:lvl6pPr marL="2514600" lvl="5" indent="-228600" algn="l" rtl="0">
        <a:lnSpc>
          <a:spcPct val="90000"/>
        </a:lnSpc>
        <a:spcBef>
          <a:spcPts val="500"/>
        </a:spcBef>
        <a:buFont typeface="Arial" panose="020B0604020202090204"/>
        <a:buChar char="•"/>
        <a:defRPr lang="en-US" sz="1800" dirty="0">
          <a:solidFill>
            <a:schemeClr val="tx1"/>
          </a:solidFill>
          <a:latin typeface="+mn-lt"/>
        </a:defRPr>
      </a:lvl6pPr>
      <a:lvl7pPr marL="2971800" lvl="6" indent="-228600" algn="l" rtl="0">
        <a:lnSpc>
          <a:spcPct val="90000"/>
        </a:lnSpc>
        <a:spcBef>
          <a:spcPts val="500"/>
        </a:spcBef>
        <a:buFont typeface="Arial" panose="020B0604020202090204"/>
        <a:buChar char="•"/>
        <a:defRPr lang="en-US" sz="1800" dirty="0">
          <a:solidFill>
            <a:schemeClr val="tx1"/>
          </a:solidFill>
          <a:latin typeface="+mn-lt"/>
        </a:defRPr>
      </a:lvl7pPr>
      <a:lvl8pPr marL="3429000" lvl="7" indent="-228600" algn="l" rtl="0">
        <a:lnSpc>
          <a:spcPct val="90000"/>
        </a:lnSpc>
        <a:spcBef>
          <a:spcPts val="500"/>
        </a:spcBef>
        <a:buFont typeface="Arial" panose="020B0604020202090204"/>
        <a:buChar char="•"/>
        <a:defRPr lang="en-US" sz="1800" dirty="0">
          <a:solidFill>
            <a:schemeClr val="tx1"/>
          </a:solidFill>
          <a:latin typeface="+mn-lt"/>
        </a:defRPr>
      </a:lvl8pPr>
      <a:lvl9pPr marL="3885565" lvl="8" indent="-228600" algn="l" rtl="0">
        <a:lnSpc>
          <a:spcPct val="90000"/>
        </a:lnSpc>
        <a:spcBef>
          <a:spcPts val="500"/>
        </a:spcBef>
        <a:buFont typeface="Arial" panose="020B0604020202090204"/>
        <a:buChar char="•"/>
        <a:defRPr lang="en-US" sz="1800" dirty="0">
          <a:solidFill>
            <a:schemeClr val="tx1"/>
          </a:solidFill>
          <a:latin typeface="+mn-lt"/>
        </a:defRPr>
      </a:lvl9pPr>
    </p:bodyStyle>
    <p:otherStyle>
      <a:lvl1pPr marL="0" lvl="0" algn="l" rtl="0">
        <a:defRPr lang="en-US" sz="1800" dirty="0">
          <a:solidFill>
            <a:schemeClr val="tx1"/>
          </a:solidFill>
          <a:latin typeface="+mn-lt"/>
        </a:defRPr>
      </a:lvl1pPr>
      <a:lvl2pPr marL="457200" lvl="1" algn="l" rtl="0">
        <a:defRPr lang="en-US" sz="1800" dirty="0">
          <a:solidFill>
            <a:schemeClr val="tx1"/>
          </a:solidFill>
          <a:latin typeface="+mn-lt"/>
        </a:defRPr>
      </a:lvl2pPr>
      <a:lvl3pPr marL="914400" lvl="2" algn="l" rtl="0">
        <a:defRPr lang="en-US" sz="1800" dirty="0">
          <a:solidFill>
            <a:schemeClr val="tx1"/>
          </a:solidFill>
          <a:latin typeface="+mn-lt"/>
        </a:defRPr>
      </a:lvl3pPr>
      <a:lvl4pPr marL="1371600" lvl="3" algn="l" rtl="0">
        <a:defRPr lang="en-US" sz="1800" dirty="0">
          <a:solidFill>
            <a:schemeClr val="tx1"/>
          </a:solidFill>
          <a:latin typeface="+mn-lt"/>
        </a:defRPr>
      </a:lvl4pPr>
      <a:lvl5pPr marL="1828800" lvl="4" algn="l" rtl="0">
        <a:defRPr lang="en-US" sz="1800" dirty="0">
          <a:solidFill>
            <a:schemeClr val="tx1"/>
          </a:solidFill>
          <a:latin typeface="+mn-lt"/>
        </a:defRPr>
      </a:lvl5pPr>
      <a:lvl6pPr marL="2286000" lvl="5" algn="l" rtl="0">
        <a:defRPr lang="en-US" sz="1800" dirty="0">
          <a:solidFill>
            <a:schemeClr val="tx1"/>
          </a:solidFill>
          <a:latin typeface="+mn-lt"/>
        </a:defRPr>
      </a:lvl6pPr>
      <a:lvl7pPr marL="2743200" lvl="6" algn="l" rtl="0">
        <a:defRPr lang="en-US" sz="1800" dirty="0">
          <a:solidFill>
            <a:schemeClr val="tx1"/>
          </a:solidFill>
          <a:latin typeface="+mn-lt"/>
        </a:defRPr>
      </a:lvl7pPr>
      <a:lvl8pPr marL="3200400" lvl="7" algn="l" rtl="0">
        <a:defRPr lang="en-US" sz="1800" dirty="0">
          <a:solidFill>
            <a:schemeClr val="tx1"/>
          </a:solidFill>
          <a:latin typeface="+mn-lt"/>
        </a:defRPr>
      </a:lvl8pPr>
      <a:lvl9pPr marL="3656965" lvl="8" algn="l" rtl="0">
        <a:defRPr lang="en-US" sz="1800" dirty="0">
          <a:solidFill>
            <a:schemeClr val="tx1"/>
          </a:solidFill>
          <a:latin typeface="+mn-lt"/>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image" Target="../media/image17.jpeg"/><Relationship Id="rId8" Type="http://schemas.openxmlformats.org/officeDocument/2006/relationships/image" Target="../media/image16.png"/><Relationship Id="rId7" Type="http://schemas.openxmlformats.org/officeDocument/2006/relationships/image" Target="../media/image15.png"/><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jpeg"/><Relationship Id="rId3" Type="http://schemas.openxmlformats.org/officeDocument/2006/relationships/image" Target="../media/image11.png"/><Relationship Id="rId2" Type="http://schemas.openxmlformats.org/officeDocument/2006/relationships/image" Target="../media/image10.png"/><Relationship Id="rId18" Type="http://schemas.openxmlformats.org/officeDocument/2006/relationships/notesSlide" Target="../notesSlides/notesSlide1.xml"/><Relationship Id="rId17" Type="http://schemas.openxmlformats.org/officeDocument/2006/relationships/slideLayout" Target="../slideLayouts/slideLayout1.xml"/><Relationship Id="rId16" Type="http://schemas.openxmlformats.org/officeDocument/2006/relationships/hyperlink" Target="mailto:devangs@cisco.com" TargetMode="External"/><Relationship Id="rId15" Type="http://schemas.openxmlformats.org/officeDocument/2006/relationships/image" Target="../media/image23.png"/><Relationship Id="rId14" Type="http://schemas.openxmlformats.org/officeDocument/2006/relationships/image" Target="../media/image22.png"/><Relationship Id="rId13" Type="http://schemas.openxmlformats.org/officeDocument/2006/relationships/image" Target="../media/image21.png"/><Relationship Id="rId12" Type="http://schemas.openxmlformats.org/officeDocument/2006/relationships/image" Target="../media/image20.png"/><Relationship Id="rId11" Type="http://schemas.openxmlformats.org/officeDocument/2006/relationships/image" Target="../media/image19.png"/><Relationship Id="rId10" Type="http://schemas.openxmlformats.org/officeDocument/2006/relationships/image" Target="../media/image18.png"/><Relationship Id="rId1" Type="http://schemas.openxmlformats.org/officeDocument/2006/relationships/image" Target="../media/image9.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9.xml"/><Relationship Id="rId1" Type="http://schemas.openxmlformats.org/officeDocument/2006/relationships/image" Target="../media/image30.jpe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7" Type="http://schemas.openxmlformats.org/officeDocument/2006/relationships/notesSlide" Target="../notesSlides/notesSlide12.xml"/><Relationship Id="rId6" Type="http://schemas.openxmlformats.org/officeDocument/2006/relationships/slideLayout" Target="../slideLayouts/slideLayout19.xml"/><Relationship Id="rId5" Type="http://schemas.openxmlformats.org/officeDocument/2006/relationships/image" Target="../media/image34.jpeg"/><Relationship Id="rId4" Type="http://schemas.openxmlformats.org/officeDocument/2006/relationships/image" Target="../media/image18.png"/><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image" Target="../media/image31.png"/></Relationships>
</file>

<file path=ppt/slides/_rels/slide13.xml.rels><?xml version="1.0" encoding="UTF-8" standalone="yes"?>
<Relationships xmlns="http://schemas.openxmlformats.org/package/2006/relationships"><Relationship Id="rId5" Type="http://schemas.openxmlformats.org/officeDocument/2006/relationships/notesSlide" Target="../notesSlides/notesSlide13.xml"/><Relationship Id="rId4" Type="http://schemas.openxmlformats.org/officeDocument/2006/relationships/slideLayout" Target="../slideLayouts/slideLayout27.xml"/><Relationship Id="rId3" Type="http://schemas.openxmlformats.org/officeDocument/2006/relationships/hyperlink" Target="https://github.com/Devang-25/E-Government-Intermediaries-By-Devang-Sharma&#13;" TargetMode="External"/><Relationship Id="rId2" Type="http://schemas.openxmlformats.org/officeDocument/2006/relationships/image" Target="../media/image16.png"/><Relationship Id="rId1" Type="http://schemas.openxmlformats.org/officeDocument/2006/relationships/image" Target="../media/image35.png"/></Relationships>
</file>

<file path=ppt/slides/_rels/slide14.xml.rels><?xml version="1.0" encoding="UTF-8" standalone="yes"?>
<Relationships xmlns="http://schemas.openxmlformats.org/package/2006/relationships"><Relationship Id="rId6" Type="http://schemas.openxmlformats.org/officeDocument/2006/relationships/notesSlide" Target="../notesSlides/notesSlide14.xml"/><Relationship Id="rId5" Type="http://schemas.openxmlformats.org/officeDocument/2006/relationships/slideLayout" Target="../slideLayouts/slideLayout25.xml"/><Relationship Id="rId4" Type="http://schemas.openxmlformats.org/officeDocument/2006/relationships/image" Target="../media/image37.jpeg"/><Relationship Id="rId3" Type="http://schemas.openxmlformats.org/officeDocument/2006/relationships/hyperlink" Target="https://www.linkedin.com/in/devang25/" TargetMode="External"/><Relationship Id="rId2" Type="http://schemas.openxmlformats.org/officeDocument/2006/relationships/hyperlink" Target="mailto:devangs@cisco.com" TargetMode="External"/><Relationship Id="rId1" Type="http://schemas.openxmlformats.org/officeDocument/2006/relationships/image" Target="../media/image36.jpe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image" Target="../media/image24.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3.xml"/><Relationship Id="rId1" Type="http://schemas.openxmlformats.org/officeDocument/2006/relationships/image" Target="../media/image25.png"/></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4.xml"/><Relationship Id="rId2" Type="http://schemas.openxmlformats.org/officeDocument/2006/relationships/image" Target="../media/image27.png"/><Relationship Id="rId1" Type="http://schemas.openxmlformats.org/officeDocument/2006/relationships/image" Target="../media/image26.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3.xml"/><Relationship Id="rId1" Type="http://schemas.openxmlformats.org/officeDocument/2006/relationships/image" Target="../media/image25.png"/></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3.xml"/><Relationship Id="rId2" Type="http://schemas.openxmlformats.org/officeDocument/2006/relationships/image" Target="../media/image28.png"/><Relationship Id="rId1" Type="http://schemas.openxmlformats.org/officeDocument/2006/relationships/image" Target="../media/image25.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6.xml"/><Relationship Id="rId1" Type="http://schemas.openxmlformats.org/officeDocument/2006/relationships/image" Target="../media/image29.jpe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3.xml"/><Relationship Id="rId1" Type="http://schemas.openxmlformats.org/officeDocument/2006/relationships/image" Target="../media/image25.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3.xml"/><Relationship Id="rId1"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Placeholder 6" descr="A picture containing indoor, floor, wall, table&#10;&#10;Description automatically generated"/>
          <p:cNvPicPr>
            <a:picLocks noGrp="1" noChangeAspect="1"/>
          </p:cNvPicPr>
          <p:nvPr>
            <p:ph type="pic"/>
          </p:nvPr>
        </p:nvPicPr>
        <p:blipFill>
          <a:blip r:embed="rId1"/>
          <a:srcRect l="21075" r="21075"/>
          <a:stretch>
            <a:fillRect/>
          </a:stretch>
        </p:blipFill>
        <p:spPr/>
      </p:pic>
      <p:pic>
        <p:nvPicPr>
          <p:cNvPr id="3" name="Picture Placeholder 10" descr="A person sitting in a living room&#10;&#10;Description automatically generated"/>
          <p:cNvPicPr>
            <a:picLocks noGrp="1" noChangeAspect="1"/>
          </p:cNvPicPr>
          <p:nvPr>
            <p:ph type="pic" idx="1"/>
          </p:nvPr>
        </p:nvPicPr>
        <p:blipFill>
          <a:blip r:embed="rId2"/>
          <a:srcRect t="11510" b="11510"/>
          <a:stretch>
            <a:fillRect/>
          </a:stretch>
        </p:blipFill>
        <p:spPr>
          <a:noFill/>
        </p:spPr>
      </p:pic>
      <p:pic>
        <p:nvPicPr>
          <p:cNvPr id="4" name="Picture Placeholder 19"/>
          <p:cNvPicPr>
            <a:picLocks noGrp="1" noChangeAspect="1"/>
          </p:cNvPicPr>
          <p:nvPr>
            <p:ph type="pic" idx="2"/>
          </p:nvPr>
        </p:nvPicPr>
        <p:blipFill>
          <a:blip r:embed="rId3"/>
          <a:srcRect l="22460" r="22460"/>
          <a:stretch>
            <a:fillRect/>
          </a:stretch>
        </p:blipFill>
        <p:spPr/>
      </p:pic>
      <p:pic>
        <p:nvPicPr>
          <p:cNvPr id="5" name="Picture Placeholder 35"/>
          <p:cNvPicPr>
            <a:picLocks noGrp="1" noChangeAspect="1"/>
          </p:cNvPicPr>
          <p:nvPr>
            <p:ph type="pic" idx="3"/>
          </p:nvPr>
        </p:nvPicPr>
        <p:blipFill>
          <a:blip r:embed="rId4"/>
          <a:srcRect l="18652" r="18652"/>
          <a:stretch>
            <a:fillRect/>
          </a:stretch>
        </p:blipFill>
        <p:spPr>
          <a:noFill/>
        </p:spPr>
      </p:pic>
      <p:pic>
        <p:nvPicPr>
          <p:cNvPr id="6" name="Picture Placeholder 29"/>
          <p:cNvPicPr>
            <a:picLocks noGrp="1" noChangeAspect="1"/>
          </p:cNvPicPr>
          <p:nvPr>
            <p:ph type="pic" idx="4"/>
          </p:nvPr>
        </p:nvPicPr>
        <p:blipFill>
          <a:blip r:embed="rId5"/>
          <a:srcRect l="21075" r="21075"/>
          <a:stretch>
            <a:fillRect/>
          </a:stretch>
        </p:blipFill>
        <p:spPr/>
      </p:pic>
      <p:pic>
        <p:nvPicPr>
          <p:cNvPr id="7" name="Picture Placeholder 28"/>
          <p:cNvPicPr>
            <a:picLocks noGrp="1" noChangeAspect="1"/>
          </p:cNvPicPr>
          <p:nvPr>
            <p:ph type="pic" idx="5"/>
          </p:nvPr>
        </p:nvPicPr>
        <p:blipFill>
          <a:blip r:embed="rId6"/>
          <a:srcRect l="21075" r="21075"/>
          <a:stretch>
            <a:fillRect/>
          </a:stretch>
        </p:blipFill>
        <p:spPr/>
      </p:pic>
      <p:pic>
        <p:nvPicPr>
          <p:cNvPr id="8" name="Picture Placeholder 24"/>
          <p:cNvPicPr>
            <a:picLocks noGrp="1" noChangeAspect="1"/>
          </p:cNvPicPr>
          <p:nvPr>
            <p:ph type="pic" idx="6"/>
          </p:nvPr>
        </p:nvPicPr>
        <p:blipFill>
          <a:blip r:embed="rId7"/>
          <a:srcRect l="19256" r="19256"/>
          <a:stretch>
            <a:fillRect/>
          </a:stretch>
        </p:blipFill>
        <p:spPr/>
      </p:pic>
      <p:pic>
        <p:nvPicPr>
          <p:cNvPr id="9" name="Picture Placeholder 22"/>
          <p:cNvPicPr>
            <a:picLocks noGrp="1" noChangeAspect="1"/>
          </p:cNvPicPr>
          <p:nvPr>
            <p:ph type="pic" idx="7"/>
          </p:nvPr>
        </p:nvPicPr>
        <p:blipFill>
          <a:blip r:embed="rId8"/>
          <a:srcRect l="20555" r="20555"/>
          <a:stretch>
            <a:fillRect/>
          </a:stretch>
        </p:blipFill>
        <p:spPr>
          <a:noFill/>
        </p:spPr>
      </p:pic>
      <p:pic>
        <p:nvPicPr>
          <p:cNvPr id="10" name="Picture Placeholder 36"/>
          <p:cNvPicPr>
            <a:picLocks noGrp="1" noChangeAspect="1"/>
          </p:cNvPicPr>
          <p:nvPr>
            <p:ph type="pic" idx="8"/>
          </p:nvPr>
        </p:nvPicPr>
        <p:blipFill>
          <a:blip r:embed="rId9"/>
          <a:srcRect l="25728" r="25728"/>
          <a:stretch>
            <a:fillRect/>
          </a:stretch>
        </p:blipFill>
        <p:spPr>
          <a:noFill/>
        </p:spPr>
      </p:pic>
      <p:pic>
        <p:nvPicPr>
          <p:cNvPr id="11" name="Picture Placeholder 23"/>
          <p:cNvPicPr>
            <a:picLocks noGrp="1" noChangeAspect="1"/>
          </p:cNvPicPr>
          <p:nvPr>
            <p:ph type="pic" idx="9"/>
          </p:nvPr>
        </p:nvPicPr>
        <p:blipFill>
          <a:blip r:embed="rId10"/>
          <a:srcRect l="17524" r="17524"/>
          <a:stretch>
            <a:fillRect/>
          </a:stretch>
        </p:blipFill>
        <p:spPr>
          <a:noFill/>
        </p:spPr>
      </p:pic>
      <p:pic>
        <p:nvPicPr>
          <p:cNvPr id="12" name="Picture Placeholder 14" descr="A group of people sitting at a table using a computer&#10;&#10;Description automatically generated"/>
          <p:cNvPicPr>
            <a:picLocks noGrp="1" noChangeAspect="1"/>
          </p:cNvPicPr>
          <p:nvPr>
            <p:ph type="pic" idx="10"/>
          </p:nvPr>
        </p:nvPicPr>
        <p:blipFill>
          <a:blip r:embed="rId11"/>
          <a:srcRect l="24452" r="24452"/>
          <a:stretch>
            <a:fillRect/>
          </a:stretch>
        </p:blipFill>
        <p:spPr/>
      </p:pic>
      <p:pic>
        <p:nvPicPr>
          <p:cNvPr id="13" name="Picture Placeholder 30"/>
          <p:cNvPicPr>
            <a:picLocks noGrp="1" noChangeAspect="1"/>
          </p:cNvPicPr>
          <p:nvPr>
            <p:ph type="pic" idx="11"/>
          </p:nvPr>
        </p:nvPicPr>
        <p:blipFill>
          <a:blip r:embed="rId12"/>
          <a:srcRect l="27223" r="27223"/>
          <a:stretch>
            <a:fillRect/>
          </a:stretch>
        </p:blipFill>
        <p:spPr/>
      </p:pic>
      <p:pic>
        <p:nvPicPr>
          <p:cNvPr id="14" name="Picture Placeholder 18" descr="A living room filled with furniture and a large window&#10;&#10;Description automatically generated"/>
          <p:cNvPicPr>
            <a:picLocks noGrp="1" noChangeAspect="1"/>
          </p:cNvPicPr>
          <p:nvPr>
            <p:ph type="pic" idx="12"/>
          </p:nvPr>
        </p:nvPicPr>
        <p:blipFill>
          <a:blip r:embed="rId13"/>
          <a:srcRect l="25058" r="25058"/>
          <a:stretch>
            <a:fillRect/>
          </a:stretch>
        </p:blipFill>
        <p:spPr/>
      </p:pic>
      <p:pic>
        <p:nvPicPr>
          <p:cNvPr id="15" name="Picture Placeholder 5" descr="A group of people in a room&#10;&#10;Description automatically generated"/>
          <p:cNvPicPr>
            <a:picLocks noGrp="1" noChangeAspect="1"/>
          </p:cNvPicPr>
          <p:nvPr>
            <p:ph type="pic" idx="13"/>
          </p:nvPr>
        </p:nvPicPr>
        <p:blipFill>
          <a:blip r:embed="rId6"/>
          <a:srcRect l="21075" r="21075"/>
          <a:stretch>
            <a:fillRect/>
          </a:stretch>
        </p:blipFill>
        <p:spPr/>
      </p:pic>
      <p:pic>
        <p:nvPicPr>
          <p:cNvPr id="16" name="Picture Placeholder 40"/>
          <p:cNvPicPr>
            <a:picLocks noGrp="1" noChangeAspect="1"/>
          </p:cNvPicPr>
          <p:nvPr>
            <p:ph type="pic" idx="14"/>
          </p:nvPr>
        </p:nvPicPr>
        <p:blipFill>
          <a:blip r:embed="rId14"/>
          <a:srcRect l="25665" r="25665"/>
          <a:stretch>
            <a:fillRect/>
          </a:stretch>
        </p:blipFill>
        <p:spPr/>
      </p:pic>
      <p:pic>
        <p:nvPicPr>
          <p:cNvPr id="17" name="Picture Placeholder 37"/>
          <p:cNvPicPr>
            <a:picLocks noGrp="1" noChangeAspect="1"/>
          </p:cNvPicPr>
          <p:nvPr>
            <p:ph type="pic" idx="15"/>
          </p:nvPr>
        </p:nvPicPr>
        <p:blipFill>
          <a:blip r:embed="rId15"/>
          <a:srcRect l="25665" r="25665"/>
          <a:stretch>
            <a:fillRect/>
          </a:stretch>
        </p:blipFill>
        <p:spPr/>
      </p:pic>
      <p:sp>
        <p:nvSpPr>
          <p:cNvPr id="18" name="Title 25"/>
          <p:cNvSpPr>
            <a:spLocks noGrp="1"/>
          </p:cNvSpPr>
          <p:nvPr>
            <p:ph type="title" idx="16"/>
          </p:nvPr>
        </p:nvSpPr>
        <p:spPr>
          <a:xfrm>
            <a:off x="1285875" y="815749"/>
            <a:ext cx="6572250" cy="2117017"/>
          </a:xfrm>
        </p:spPr>
        <p:txBody>
          <a:bodyPr rtlCol="0"/>
          <a:lstStyle/>
          <a:p>
            <a:r>
              <a:rPr lang="en-US" sz="4800" b="1" u="sng" dirty="0">
                <a:latin typeface="+mj-lt"/>
              </a:rPr>
              <a:t>E-GOV</a:t>
            </a:r>
            <a:br>
              <a:rPr lang="en-US" sz="4800" b="1" u="sng" dirty="0">
                <a:latin typeface="+mj-lt"/>
              </a:rPr>
            </a:br>
            <a:r>
              <a:rPr lang="en-US" sz="4800" b="1" u="sng" dirty="0">
                <a:solidFill>
                  <a:schemeClr val="accent1"/>
                </a:solidFill>
                <a:latin typeface="+mj-lt"/>
              </a:rPr>
              <a:t>INTERMEDIARIES</a:t>
            </a:r>
            <a:endParaRPr lang="en-US" sz="4800" b="1" u="sng" dirty="0">
              <a:solidFill>
                <a:schemeClr val="accent1"/>
              </a:solidFill>
              <a:latin typeface="+mj-lt"/>
            </a:endParaRPr>
          </a:p>
        </p:txBody>
      </p:sp>
      <p:sp>
        <p:nvSpPr>
          <p:cNvPr id="19" name="Text Placeholder 27"/>
          <p:cNvSpPr>
            <a:spLocks noGrp="1"/>
          </p:cNvSpPr>
          <p:nvPr>
            <p:ph type="body" idx="17"/>
          </p:nvPr>
        </p:nvSpPr>
        <p:spPr/>
        <p:txBody>
          <a:bodyPr rtlCol="0"/>
          <a:lstStyle/>
          <a:p>
            <a:r>
              <a:rPr lang="en-US" sz="1000" dirty="0"/>
              <a:t>Developed By:</a:t>
            </a:r>
            <a:endParaRPr lang="en-US" sz="1000" dirty="0"/>
          </a:p>
          <a:p>
            <a:r>
              <a:rPr lang="en-US" sz="1600" b="1" dirty="0" err="1">
                <a:latin typeface="+mn-lt"/>
              </a:rPr>
              <a:t>DEVANG</a:t>
            </a:r>
            <a:r>
              <a:rPr lang="en-US" sz="1600" b="1" dirty="0">
                <a:latin typeface="+mn-lt"/>
              </a:rPr>
              <a:t> </a:t>
            </a:r>
            <a:r>
              <a:rPr lang="en-US" sz="1600" b="1" dirty="0" err="1">
                <a:latin typeface="+mn-lt"/>
              </a:rPr>
              <a:t>SHARMA</a:t>
            </a:r>
            <a:endParaRPr lang="en-US" sz="1600" b="1" dirty="0" err="1">
              <a:latin typeface="+mn-lt"/>
            </a:endParaRPr>
          </a:p>
          <a:p>
            <a:r>
              <a:rPr lang="en-US" sz="1600" b="1" dirty="0" err="1">
                <a:solidFill>
                  <a:schemeClr val="tx2">
                    <a:alpha val="70000"/>
                  </a:schemeClr>
                </a:solidFill>
                <a:latin typeface="+mn-lt"/>
                <a:hlinkClick r:id="rId16"/>
              </a:rPr>
              <a:t>devangs@cisco.com</a:t>
            </a:r>
            <a:endParaRPr lang="en-US" sz="1600" b="1" dirty="0" err="1">
              <a:solidFill>
                <a:schemeClr val="tx2">
                  <a:alpha val="70000"/>
                </a:schemeClr>
              </a:solidFill>
              <a:latin typeface="+mn-lt"/>
              <a:hlinkClick r:id="rId16"/>
            </a:endParaRPr>
          </a:p>
        </p:txBody>
      </p:sp>
      <p:sp>
        <p:nvSpPr>
          <p:cNvPr id="20" name="Text Box 19"/>
          <p:cNvSpPr txBox="1"/>
          <p:nvPr/>
        </p:nvSpPr>
        <p:spPr>
          <a:xfrm>
            <a:off x="3097796" y="248954"/>
            <a:ext cx="1905000" cy="308552"/>
          </a:xfrm>
          <a:prstGeom prst="rect">
            <a:avLst/>
          </a:prstGeom>
        </p:spPr>
        <p:txBody>
          <a:bodyPr vert="horz" lIns="95250" tIns="47625" rIns="95250" bIns="47625" rtlCol="0" anchor="t">
            <a:spAutoFit/>
          </a:bodyPr>
          <a:lstStyle/>
          <a:p>
            <a:pPr>
              <a:defRPr lang="en-US" sz="1400" dirty="0"/>
            </a:pPr>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47"/>
          <p:cNvSpPr>
            <a:spLocks noGrp="1"/>
          </p:cNvSpPr>
          <p:nvPr>
            <p:ph type="body" idx="6"/>
          </p:nvPr>
        </p:nvSpPr>
        <p:spPr/>
        <p:txBody>
          <a:bodyPr rtlCol="0"/>
          <a:lstStyle/>
          <a:p>
            <a:r>
              <a:rPr lang="en-US" dirty="0"/>
              <a:t>BIG GOAL</a:t>
            </a:r>
            <a:endParaRPr lang="en-US" dirty="0"/>
          </a:p>
        </p:txBody>
      </p:sp>
      <p:sp>
        <p:nvSpPr>
          <p:cNvPr id="3" name="Text Placeholder 47"/>
          <p:cNvSpPr>
            <a:spLocks noGrp="1"/>
          </p:cNvSpPr>
          <p:nvPr>
            <p:ph type="body" idx="5"/>
          </p:nvPr>
        </p:nvSpPr>
        <p:spPr/>
        <p:txBody>
          <a:bodyPr rtlCol="0"/>
          <a:lstStyle/>
          <a:p>
            <a:r>
              <a:rPr lang="en-US" dirty="0"/>
              <a:t>BIG GOAL</a:t>
            </a:r>
            <a:endParaRPr lang="en-US" dirty="0"/>
          </a:p>
        </p:txBody>
      </p:sp>
      <p:sp>
        <p:nvSpPr>
          <p:cNvPr id="4" name="Text Placeholder 47"/>
          <p:cNvSpPr>
            <a:spLocks noGrp="1"/>
          </p:cNvSpPr>
          <p:nvPr>
            <p:ph type="body" idx="4"/>
          </p:nvPr>
        </p:nvSpPr>
        <p:spPr/>
        <p:txBody>
          <a:bodyPr rtlCol="0"/>
          <a:lstStyle/>
          <a:p>
            <a:r>
              <a:rPr lang="en-US" dirty="0"/>
              <a:t>BIG GOAL</a:t>
            </a:r>
            <a:endParaRPr lang="en-US" dirty="0"/>
          </a:p>
        </p:txBody>
      </p:sp>
      <p:sp>
        <p:nvSpPr>
          <p:cNvPr id="5" name="Text Placeholder 47"/>
          <p:cNvSpPr>
            <a:spLocks noGrp="1"/>
          </p:cNvSpPr>
          <p:nvPr>
            <p:ph type="body" idx="3"/>
          </p:nvPr>
        </p:nvSpPr>
        <p:spPr/>
        <p:txBody>
          <a:bodyPr rtlCol="0"/>
          <a:lstStyle/>
          <a:p>
            <a:r>
              <a:rPr lang="en-US" dirty="0"/>
              <a:t>BIG GOAL</a:t>
            </a:r>
            <a:endParaRPr lang="en-US" dirty="0"/>
          </a:p>
        </p:txBody>
      </p:sp>
      <p:sp>
        <p:nvSpPr>
          <p:cNvPr id="6" name="Text Placeholder 47"/>
          <p:cNvSpPr>
            <a:spLocks noGrp="1"/>
          </p:cNvSpPr>
          <p:nvPr>
            <p:ph type="body" idx="2"/>
          </p:nvPr>
        </p:nvSpPr>
        <p:spPr/>
        <p:txBody>
          <a:bodyPr rtlCol="0"/>
          <a:lstStyle/>
          <a:p>
            <a:r>
              <a:rPr lang="en-US" dirty="0"/>
              <a:t>BIG GOAL</a:t>
            </a:r>
            <a:endParaRPr lang="en-US" dirty="0"/>
          </a:p>
        </p:txBody>
      </p:sp>
      <p:sp>
        <p:nvSpPr>
          <p:cNvPr id="7" name="Text Placeholder 47"/>
          <p:cNvSpPr>
            <a:spLocks noGrp="1"/>
          </p:cNvSpPr>
          <p:nvPr>
            <p:ph type="body" idx="1"/>
          </p:nvPr>
        </p:nvSpPr>
        <p:spPr/>
        <p:txBody>
          <a:bodyPr rtlCol="0"/>
          <a:lstStyle/>
          <a:p>
            <a:r>
              <a:rPr lang="en-US" dirty="0"/>
              <a:t>BIG GOAL</a:t>
            </a:r>
            <a:endParaRPr lang="en-US" dirty="0"/>
          </a:p>
        </p:txBody>
      </p:sp>
      <p:sp>
        <p:nvSpPr>
          <p:cNvPr id="8" name="Text Placeholder 47"/>
          <p:cNvSpPr>
            <a:spLocks noGrp="1"/>
          </p:cNvSpPr>
          <p:nvPr>
            <p:ph type="body" idx="7"/>
          </p:nvPr>
        </p:nvSpPr>
        <p:spPr/>
        <p:txBody>
          <a:bodyPr rtlCol="0"/>
          <a:lstStyle/>
          <a:p>
            <a:r>
              <a:rPr lang="en-US" dirty="0"/>
              <a:t>Brief Description of this goal</a:t>
            </a:r>
            <a:endParaRPr lang="en-US" dirty="0"/>
          </a:p>
        </p:txBody>
      </p:sp>
      <p:sp>
        <p:nvSpPr>
          <p:cNvPr id="9" name="Text Placeholder 47"/>
          <p:cNvSpPr>
            <a:spLocks noGrp="1"/>
          </p:cNvSpPr>
          <p:nvPr>
            <p:ph type="body" idx="8"/>
          </p:nvPr>
        </p:nvSpPr>
        <p:spPr/>
        <p:txBody>
          <a:bodyPr rtlCol="0"/>
          <a:lstStyle/>
          <a:p>
            <a:r>
              <a:rPr lang="en-US" dirty="0"/>
              <a:t>Brief Description of this goal</a:t>
            </a:r>
            <a:endParaRPr lang="en-US" dirty="0"/>
          </a:p>
        </p:txBody>
      </p:sp>
      <p:sp>
        <p:nvSpPr>
          <p:cNvPr id="10" name="Text Placeholder 47"/>
          <p:cNvSpPr>
            <a:spLocks noGrp="1"/>
          </p:cNvSpPr>
          <p:nvPr>
            <p:ph type="body" idx="9"/>
          </p:nvPr>
        </p:nvSpPr>
        <p:spPr/>
        <p:txBody>
          <a:bodyPr rtlCol="0"/>
          <a:lstStyle/>
          <a:p>
            <a:r>
              <a:rPr lang="en-US" dirty="0"/>
              <a:t>Brief Description of this goal</a:t>
            </a:r>
            <a:endParaRPr lang="en-US" dirty="0"/>
          </a:p>
        </p:txBody>
      </p:sp>
      <p:sp>
        <p:nvSpPr>
          <p:cNvPr id="11" name="Text Placeholder 47"/>
          <p:cNvSpPr>
            <a:spLocks noGrp="1"/>
          </p:cNvSpPr>
          <p:nvPr>
            <p:ph type="body" idx="10"/>
          </p:nvPr>
        </p:nvSpPr>
        <p:spPr/>
        <p:txBody>
          <a:bodyPr rtlCol="0"/>
          <a:lstStyle/>
          <a:p>
            <a:r>
              <a:rPr lang="en-US" dirty="0"/>
              <a:t>Brief Description of this goal</a:t>
            </a:r>
            <a:endParaRPr lang="en-US" dirty="0"/>
          </a:p>
        </p:txBody>
      </p:sp>
      <p:sp>
        <p:nvSpPr>
          <p:cNvPr id="12" name="Text Placeholder 47"/>
          <p:cNvSpPr>
            <a:spLocks noGrp="1"/>
          </p:cNvSpPr>
          <p:nvPr>
            <p:ph type="body" idx="11"/>
          </p:nvPr>
        </p:nvSpPr>
        <p:spPr/>
        <p:txBody>
          <a:bodyPr rtlCol="0"/>
          <a:lstStyle/>
          <a:p>
            <a:r>
              <a:rPr lang="en-US" dirty="0"/>
              <a:t>Brief Description of this goal</a:t>
            </a:r>
            <a:endParaRPr lang="en-US" dirty="0"/>
          </a:p>
        </p:txBody>
      </p:sp>
      <p:sp>
        <p:nvSpPr>
          <p:cNvPr id="13" name="Text Placeholder 47"/>
          <p:cNvSpPr>
            <a:spLocks noGrp="1"/>
          </p:cNvSpPr>
          <p:nvPr>
            <p:ph type="body" idx="12"/>
          </p:nvPr>
        </p:nvSpPr>
        <p:spPr/>
        <p:txBody>
          <a:bodyPr rtlCol="0"/>
          <a:lstStyle/>
          <a:p>
            <a:r>
              <a:rPr lang="en-US" dirty="0"/>
              <a:t>Brief Description of this goal</a:t>
            </a:r>
            <a:endParaRPr lang="en-US" dirty="0"/>
          </a:p>
        </p:txBody>
      </p:sp>
      <p:sp>
        <p:nvSpPr>
          <p:cNvPr id="14" name="Slide Number Placeholder 5"/>
          <p:cNvSpPr>
            <a:spLocks noGrp="1"/>
          </p:cNvSpPr>
          <p:nvPr>
            <p:ph type="sldNum" sz="quarter"/>
          </p:nvPr>
        </p:nvSpPr>
        <p:spPr>
          <a:xfrm>
            <a:off x="511265" y="4571416"/>
            <a:ext cx="385301" cy="170373"/>
          </a:xfrm>
        </p:spPr>
        <p:txBody>
          <a:bodyPr rtlCol="0"/>
          <a:lstStyle/>
          <a:p>
            <a:fld id="{1F3F78BF-E5D0-4640-BE85-A0767BAEFC0D}" type="slidenum">
              <a:rPr/>
            </a:fld>
            <a:endParaRPr lang="en-US" dirty="0"/>
          </a:p>
        </p:txBody>
      </p:sp>
      <p:pic>
        <p:nvPicPr>
          <p:cNvPr id="15" name="Picture 14" descr="digital-india"/>
          <p:cNvPicPr>
            <a:picLocks noChangeAspect="1"/>
          </p:cNvPicPr>
          <p:nvPr/>
        </p:nvPicPr>
        <p:blipFill>
          <a:blip r:embed="rId1"/>
          <a:stretch>
            <a:fillRect/>
          </a:stretch>
        </p:blipFill>
        <p:spPr>
          <a:xfrm>
            <a:off x="15875" y="-1905"/>
            <a:ext cx="9130030" cy="5160010"/>
          </a:xfrm>
          <a:prstGeom prst="rect">
            <a:avLst/>
          </a:prstGeom>
        </p:spPr>
      </p:pic>
    </p:spTree>
  </p:cSld>
  <p:clrMapOvr>
    <a:masterClrMapping/>
  </p:clrMapOvr>
  <p:transition spd="slow">
    <p:push/>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9"/>
          <p:cNvSpPr>
            <a:spLocks noGrp="1"/>
          </p:cNvSpPr>
          <p:nvPr>
            <p:ph type="body" idx="8"/>
          </p:nvPr>
        </p:nvSpPr>
        <p:spPr/>
        <p:txBody>
          <a:bodyPr rtlCol="0"/>
          <a:lstStyle/>
          <a:p>
            <a:r>
              <a:rPr lang="en-US" dirty="0"/>
              <a:t>TV Ads</a:t>
            </a:r>
            <a:endParaRPr lang="en-US" dirty="0"/>
          </a:p>
        </p:txBody>
      </p:sp>
      <p:sp>
        <p:nvSpPr>
          <p:cNvPr id="3" name="Title 3"/>
          <p:cNvSpPr>
            <a:spLocks noGrp="1"/>
          </p:cNvSpPr>
          <p:nvPr>
            <p:ph type="title" idx="1"/>
          </p:nvPr>
        </p:nvSpPr>
        <p:spPr/>
        <p:txBody>
          <a:bodyPr rtlCol="0"/>
          <a:lstStyle/>
          <a:p>
            <a:r>
              <a:rPr lang="en-US" u="sng" dirty="0"/>
              <a:t>PRODUCT</a:t>
            </a:r>
            <a:br>
              <a:rPr lang="en-US" u="sng" dirty="0"/>
            </a:br>
            <a:r>
              <a:rPr lang="en-US" u="sng" dirty="0">
                <a:solidFill>
                  <a:schemeClr val="accent1"/>
                </a:solidFill>
              </a:rPr>
              <a:t>OBJECTIVES</a:t>
            </a:r>
            <a:endParaRPr lang="en-US" u="sng" dirty="0">
              <a:solidFill>
                <a:schemeClr val="accent1"/>
              </a:solidFill>
            </a:endParaRPr>
          </a:p>
        </p:txBody>
      </p:sp>
      <p:sp>
        <p:nvSpPr>
          <p:cNvPr id="4" name="Text Placeholder 4"/>
          <p:cNvSpPr>
            <a:spLocks noGrp="1"/>
          </p:cNvSpPr>
          <p:nvPr>
            <p:ph type="body" idx="7"/>
          </p:nvPr>
        </p:nvSpPr>
        <p:spPr/>
        <p:txBody>
          <a:bodyPr rtlCol="0"/>
          <a:lstStyle/>
          <a:p>
            <a:r>
              <a:rPr lang="en-US" dirty="0"/>
              <a:t>Banner Ads</a:t>
            </a:r>
            <a:endParaRPr lang="en-US" dirty="0"/>
          </a:p>
        </p:txBody>
      </p:sp>
      <p:sp>
        <p:nvSpPr>
          <p:cNvPr id="5" name="Text Placeholder 4"/>
          <p:cNvSpPr>
            <a:spLocks noGrp="1"/>
          </p:cNvSpPr>
          <p:nvPr>
            <p:ph type="body" idx="6"/>
          </p:nvPr>
        </p:nvSpPr>
        <p:spPr/>
        <p:txBody>
          <a:bodyPr rtlCol="0"/>
          <a:lstStyle/>
          <a:p>
            <a:r>
              <a:rPr lang="en-US" dirty="0"/>
              <a:t>Facebook</a:t>
            </a:r>
            <a:endParaRPr lang="en-US" dirty="0"/>
          </a:p>
        </p:txBody>
      </p:sp>
      <p:sp>
        <p:nvSpPr>
          <p:cNvPr id="6" name="Text Placeholder 4"/>
          <p:cNvSpPr>
            <a:spLocks noGrp="1"/>
          </p:cNvSpPr>
          <p:nvPr>
            <p:ph type="body" idx="5"/>
          </p:nvPr>
        </p:nvSpPr>
        <p:spPr/>
        <p:txBody>
          <a:bodyPr rtlCol="0"/>
          <a:lstStyle/>
          <a:p>
            <a:r>
              <a:rPr lang="en-US" dirty="0" err="1"/>
              <a:t>LinkedIn</a:t>
            </a:r>
            <a:endParaRPr lang="en-US" dirty="0" err="1"/>
          </a:p>
        </p:txBody>
      </p:sp>
      <p:sp>
        <p:nvSpPr>
          <p:cNvPr id="7" name="Text Placeholder 4"/>
          <p:cNvSpPr>
            <a:spLocks noGrp="1"/>
          </p:cNvSpPr>
          <p:nvPr>
            <p:ph type="body" idx="4"/>
          </p:nvPr>
        </p:nvSpPr>
        <p:spPr/>
        <p:txBody>
          <a:bodyPr rtlCol="0"/>
          <a:lstStyle/>
          <a:p>
            <a:r>
              <a:rPr lang="en-US" dirty="0"/>
              <a:t>Social</a:t>
            </a:r>
            <a:br>
              <a:rPr lang="en-US" dirty="0"/>
            </a:br>
            <a:r>
              <a:rPr lang="en-US" dirty="0"/>
              <a:t>Media</a:t>
            </a:r>
            <a:endParaRPr lang="en-US" dirty="0"/>
          </a:p>
        </p:txBody>
      </p:sp>
      <p:sp>
        <p:nvSpPr>
          <p:cNvPr id="8" name="Text Placeholder 4"/>
          <p:cNvSpPr>
            <a:spLocks noGrp="1"/>
          </p:cNvSpPr>
          <p:nvPr>
            <p:ph type="body" idx="3"/>
          </p:nvPr>
        </p:nvSpPr>
        <p:spPr/>
        <p:txBody>
          <a:bodyPr rtlCol="0"/>
          <a:lstStyle/>
          <a:p>
            <a:r>
              <a:rPr lang="en-US" dirty="0"/>
              <a:t>Email</a:t>
            </a:r>
            <a:endParaRPr lang="en-US" dirty="0"/>
          </a:p>
        </p:txBody>
      </p:sp>
      <p:sp>
        <p:nvSpPr>
          <p:cNvPr id="9" name="Text Placeholder 4"/>
          <p:cNvSpPr>
            <a:spLocks noGrp="1"/>
          </p:cNvSpPr>
          <p:nvPr>
            <p:ph type="body" idx="2"/>
          </p:nvPr>
        </p:nvSpPr>
        <p:spPr/>
        <p:txBody>
          <a:bodyPr rtlCol="0"/>
          <a:lstStyle/>
          <a:p>
            <a:r>
              <a:rPr lang="en-US" dirty="0"/>
              <a:t>Mailers</a:t>
            </a:r>
            <a:endParaRPr lang="en-US" dirty="0"/>
          </a:p>
        </p:txBody>
      </p:sp>
      <p:sp>
        <p:nvSpPr>
          <p:cNvPr id="10" name="Content Placeholder 9"/>
          <p:cNvSpPr/>
          <p:nvPr>
            <p:ph idx="9"/>
          </p:nvPr>
        </p:nvSpPr>
        <p:spPr>
          <a:xfrm>
            <a:off x="654685" y="2110740"/>
            <a:ext cx="3581400" cy="2190750"/>
          </a:xfrm>
        </p:spPr>
        <p:txBody>
          <a:bodyPr rtlCol="0"/>
          <a:lstStyle/>
          <a:p>
            <a:r>
              <a:rPr lang="en-US" sz="1400" dirty="0"/>
              <a:t>Why do citizens need intermediaries for these services?</a:t>
            </a:r>
            <a:endParaRPr lang="en-US" sz="1400" dirty="0"/>
          </a:p>
          <a:p>
            <a:r>
              <a:rPr lang="en-US" sz="1400" dirty="0"/>
              <a:t>Who are the intermediaries?</a:t>
            </a:r>
            <a:endParaRPr lang="en-US" sz="1400" dirty="0"/>
          </a:p>
          <a:p>
            <a:r>
              <a:rPr lang="en-US" sz="1400" dirty="0"/>
              <a:t>How does your proposed product/solution integrate with any/all of the products on the DIGIT stack?</a:t>
            </a:r>
            <a:endParaRPr lang="en-US" sz="1400" dirty="0"/>
          </a:p>
          <a:p>
            <a:r>
              <a:rPr lang="en-US" sz="1400" dirty="0"/>
              <a:t>What is the business model for this intermediation - will intermediaries charge for this service? Is this something that should only be done free of charge?</a:t>
            </a:r>
            <a:endParaRPr lang="en-US" sz="1400" dirty="0"/>
          </a:p>
        </p:txBody>
      </p:sp>
      <p:sp>
        <p:nvSpPr>
          <p:cNvPr id="11" name="Slide Number Placeholder 1"/>
          <p:cNvSpPr>
            <a:spLocks noGrp="1"/>
          </p:cNvSpPr>
          <p:nvPr>
            <p:ph type="sldNum" sz="quarter"/>
          </p:nvPr>
        </p:nvSpPr>
        <p:spPr/>
        <p:txBody>
          <a:bodyPr rtlCol="0"/>
          <a:lstStyle/>
          <a:p>
            <a:fld id="{9141F42D-D7A9-4E0A-86FF-EB1156C433FD}" type="slidenum">
              <a:rPr/>
            </a:fld>
            <a:endParaRPr 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Placeholder 7"/>
          <p:cNvPicPr>
            <a:picLocks noGrp="1" noChangeAspect="1"/>
          </p:cNvPicPr>
          <p:nvPr>
            <p:ph type="pic" idx="1"/>
          </p:nvPr>
        </p:nvPicPr>
        <p:blipFill>
          <a:blip r:embed="rId1"/>
          <a:srcRect l="14060" r="14060"/>
          <a:stretch>
            <a:fillRect/>
          </a:stretch>
        </p:blipFill>
        <p:spPr/>
      </p:pic>
      <p:pic>
        <p:nvPicPr>
          <p:cNvPr id="3" name="Picture Placeholder 8"/>
          <p:cNvPicPr>
            <a:picLocks noGrp="1"/>
          </p:cNvPicPr>
          <p:nvPr>
            <p:ph type="pic" idx="2"/>
          </p:nvPr>
        </p:nvPicPr>
        <p:blipFill>
          <a:blip r:embed="rId2"/>
          <a:srcRect t="11561" b="11561"/>
          <a:stretch>
            <a:fillRect/>
          </a:stretch>
        </p:blipFill>
        <p:spPr/>
      </p:pic>
      <p:pic>
        <p:nvPicPr>
          <p:cNvPr id="4" name="Picture Placeholder 9"/>
          <p:cNvPicPr>
            <a:picLocks noGrp="1"/>
          </p:cNvPicPr>
          <p:nvPr>
            <p:ph type="pic" idx="3"/>
          </p:nvPr>
        </p:nvPicPr>
        <p:blipFill>
          <a:blip r:embed="rId3"/>
          <a:srcRect t="11510" b="11510"/>
          <a:stretch>
            <a:fillRect/>
          </a:stretch>
        </p:blipFill>
        <p:spPr/>
      </p:pic>
      <p:pic>
        <p:nvPicPr>
          <p:cNvPr id="5" name="Picture Placeholder 10"/>
          <p:cNvPicPr>
            <a:picLocks noGrp="1"/>
          </p:cNvPicPr>
          <p:nvPr>
            <p:ph type="pic" idx="4"/>
          </p:nvPr>
        </p:nvPicPr>
        <p:blipFill>
          <a:blip r:embed="rId4"/>
          <a:srcRect l="17524" r="17524"/>
          <a:stretch>
            <a:fillRect/>
          </a:stretch>
        </p:blipFill>
        <p:spPr/>
      </p:pic>
      <p:pic>
        <p:nvPicPr>
          <p:cNvPr id="6" name="Picture Placeholder 11"/>
          <p:cNvPicPr>
            <a:picLocks noGrp="1"/>
          </p:cNvPicPr>
          <p:nvPr>
            <p:ph type="pic" idx="5"/>
          </p:nvPr>
        </p:nvPicPr>
        <p:blipFill>
          <a:blip r:embed="rId5"/>
          <a:srcRect l="15351" r="15351"/>
          <a:stretch>
            <a:fillRect/>
          </a:stretch>
        </p:blipFill>
        <p:spPr/>
      </p:pic>
      <p:sp>
        <p:nvSpPr>
          <p:cNvPr id="7" name="Title 3"/>
          <p:cNvSpPr>
            <a:spLocks noGrp="1"/>
          </p:cNvSpPr>
          <p:nvPr>
            <p:ph type="title" idx="6"/>
          </p:nvPr>
        </p:nvSpPr>
        <p:spPr/>
        <p:txBody>
          <a:bodyPr rtlCol="0"/>
          <a:lstStyle/>
          <a:p>
            <a:r>
              <a:rPr lang="en-US" b="1" dirty="0">
                <a:latin typeface="+mj-lt"/>
              </a:rPr>
              <a:t>NEXT </a:t>
            </a:r>
            <a:br>
              <a:rPr lang="en-US" b="1" dirty="0">
                <a:latin typeface="+mj-lt"/>
              </a:rPr>
            </a:br>
            <a:r>
              <a:rPr lang="en-US" b="1" dirty="0">
                <a:solidFill>
                  <a:schemeClr val="accent1"/>
                </a:solidFill>
                <a:latin typeface="+mj-lt"/>
              </a:rPr>
              <a:t>STEPS</a:t>
            </a:r>
            <a:endParaRPr lang="en-US" b="1" dirty="0">
              <a:solidFill>
                <a:schemeClr val="accent1"/>
              </a:solidFill>
              <a:latin typeface="+mj-lt"/>
            </a:endParaRPr>
          </a:p>
        </p:txBody>
      </p:sp>
      <p:sp>
        <p:nvSpPr>
          <p:cNvPr id="8" name="Text Placeholder 4"/>
          <p:cNvSpPr>
            <a:spLocks noGrp="1"/>
          </p:cNvSpPr>
          <p:nvPr>
            <p:ph type="body" idx="7"/>
          </p:nvPr>
        </p:nvSpPr>
        <p:spPr/>
        <p:txBody>
          <a:bodyPr vert="horz" rtlCol="0">
            <a:normAutofit/>
          </a:bodyPr>
          <a:lstStyle/>
          <a:p>
            <a:r>
              <a:rPr lang="en-US" dirty="0"/>
              <a:t>Clarified Product Requirements and Analysis</a:t>
            </a:r>
            <a:endParaRPr lang="en-US" dirty="0"/>
          </a:p>
        </p:txBody>
      </p:sp>
      <p:sp>
        <p:nvSpPr>
          <p:cNvPr id="9" name="Text Placeholder 4"/>
          <p:cNvSpPr>
            <a:spLocks noGrp="1"/>
          </p:cNvSpPr>
          <p:nvPr>
            <p:ph type="body" idx="8"/>
          </p:nvPr>
        </p:nvSpPr>
        <p:spPr/>
        <p:txBody>
          <a:bodyPr vert="horz" rtlCol="0">
            <a:normAutofit/>
          </a:bodyPr>
          <a:lstStyle/>
          <a:p>
            <a:r>
              <a:rPr lang="en-US" dirty="0"/>
              <a:t>Developed Prototype With Required Specifications</a:t>
            </a:r>
            <a:endParaRPr lang="en-US" dirty="0"/>
          </a:p>
        </p:txBody>
      </p:sp>
      <p:sp>
        <p:nvSpPr>
          <p:cNvPr id="10" name="Text Placeholder 4"/>
          <p:cNvSpPr>
            <a:spLocks noGrp="1"/>
          </p:cNvSpPr>
          <p:nvPr>
            <p:ph type="body" idx="9"/>
          </p:nvPr>
        </p:nvSpPr>
        <p:spPr/>
        <p:txBody>
          <a:bodyPr vert="horz" rtlCol="0">
            <a:normAutofit lnSpcReduction="10000"/>
          </a:bodyPr>
          <a:lstStyle/>
          <a:p>
            <a:r>
              <a:rPr lang="en-US" dirty="0"/>
              <a:t>Working Protoptype for E-GOV Intermediaries</a:t>
            </a:r>
            <a:endParaRPr lang="en-US" dirty="0"/>
          </a:p>
        </p:txBody>
      </p:sp>
      <p:sp>
        <p:nvSpPr>
          <p:cNvPr id="11" name="Text Placeholder 4"/>
          <p:cNvSpPr>
            <a:spLocks noGrp="1"/>
          </p:cNvSpPr>
          <p:nvPr>
            <p:ph type="body" idx="10"/>
          </p:nvPr>
        </p:nvSpPr>
        <p:spPr/>
        <p:txBody>
          <a:bodyPr vert="horz" rtlCol="0">
            <a:normAutofit/>
          </a:bodyPr>
          <a:lstStyle/>
          <a:p>
            <a:r>
              <a:rPr lang="en-US" dirty="0"/>
              <a:t>Testing and Deployment using DIGIT Tech Stacck</a:t>
            </a:r>
            <a:endParaRPr lang="en-US" dirty="0"/>
          </a:p>
        </p:txBody>
      </p:sp>
      <p:sp>
        <p:nvSpPr>
          <p:cNvPr id="12" name="Text Placeholder 4"/>
          <p:cNvSpPr>
            <a:spLocks noGrp="1"/>
          </p:cNvSpPr>
          <p:nvPr>
            <p:ph type="body" idx="11"/>
          </p:nvPr>
        </p:nvSpPr>
        <p:spPr/>
        <p:txBody>
          <a:bodyPr vert="horz" rtlCol="0">
            <a:normAutofit/>
          </a:bodyPr>
          <a:lstStyle/>
          <a:p>
            <a:r>
              <a:rPr lang="en-US" dirty="0"/>
              <a:t>Serve the Website to the Public Users</a:t>
            </a:r>
            <a:endParaRPr lang="en-US" dirty="0"/>
          </a:p>
        </p:txBody>
      </p:sp>
      <p:sp>
        <p:nvSpPr>
          <p:cNvPr id="13" name="Text Placeholder 6"/>
          <p:cNvSpPr>
            <a:spLocks noGrp="1"/>
          </p:cNvSpPr>
          <p:nvPr>
            <p:ph type="body" idx="12"/>
          </p:nvPr>
        </p:nvSpPr>
        <p:spPr/>
        <p:txBody>
          <a:bodyPr rtlCol="0"/>
          <a:lstStyle/>
          <a:p>
            <a:r>
              <a:rPr lang="en-US" dirty="0"/>
              <a:t>Step Three</a:t>
            </a:r>
            <a:endParaRPr lang="en-US" dirty="0"/>
          </a:p>
        </p:txBody>
      </p:sp>
      <p:sp>
        <p:nvSpPr>
          <p:cNvPr id="14" name="Text Placeholder 6"/>
          <p:cNvSpPr>
            <a:spLocks noGrp="1"/>
          </p:cNvSpPr>
          <p:nvPr>
            <p:ph type="body" idx="13"/>
          </p:nvPr>
        </p:nvSpPr>
        <p:spPr/>
        <p:txBody>
          <a:bodyPr rtlCol="0"/>
          <a:lstStyle/>
          <a:p>
            <a:r>
              <a:rPr lang="en-US" dirty="0"/>
              <a:t>Step Four</a:t>
            </a:r>
            <a:endParaRPr lang="en-US" dirty="0"/>
          </a:p>
        </p:txBody>
      </p:sp>
      <p:sp>
        <p:nvSpPr>
          <p:cNvPr id="15" name="Text Placeholder 6"/>
          <p:cNvSpPr>
            <a:spLocks noGrp="1"/>
          </p:cNvSpPr>
          <p:nvPr>
            <p:ph type="body" idx="14"/>
          </p:nvPr>
        </p:nvSpPr>
        <p:spPr/>
        <p:txBody>
          <a:bodyPr rtlCol="0"/>
          <a:lstStyle/>
          <a:p>
            <a:r>
              <a:rPr lang="en-US" dirty="0"/>
              <a:t>Step Five</a:t>
            </a:r>
            <a:endParaRPr lang="en-US" dirty="0"/>
          </a:p>
        </p:txBody>
      </p:sp>
      <p:sp>
        <p:nvSpPr>
          <p:cNvPr id="16" name="Text Placeholder 6"/>
          <p:cNvSpPr>
            <a:spLocks noGrp="1"/>
          </p:cNvSpPr>
          <p:nvPr>
            <p:ph type="body" idx="15"/>
          </p:nvPr>
        </p:nvSpPr>
        <p:spPr/>
        <p:txBody>
          <a:bodyPr rtlCol="0"/>
          <a:lstStyle/>
          <a:p>
            <a:r>
              <a:rPr lang="en-US" dirty="0"/>
              <a:t>Step One</a:t>
            </a:r>
            <a:endParaRPr lang="en-US" dirty="0"/>
          </a:p>
        </p:txBody>
      </p:sp>
      <p:sp>
        <p:nvSpPr>
          <p:cNvPr id="17" name="Text Placeholder 6"/>
          <p:cNvSpPr>
            <a:spLocks noGrp="1"/>
          </p:cNvSpPr>
          <p:nvPr>
            <p:ph type="body" idx="16"/>
          </p:nvPr>
        </p:nvSpPr>
        <p:spPr/>
        <p:txBody>
          <a:bodyPr rtlCol="0"/>
          <a:lstStyle/>
          <a:p>
            <a:r>
              <a:rPr lang="en-US" dirty="0"/>
              <a:t>Step Two</a:t>
            </a:r>
            <a:endParaRPr lang="en-US" dirty="0"/>
          </a:p>
        </p:txBody>
      </p:sp>
      <p:sp>
        <p:nvSpPr>
          <p:cNvPr id="18" name="Slide Number Placeholder 2"/>
          <p:cNvSpPr>
            <a:spLocks noGrp="1"/>
          </p:cNvSpPr>
          <p:nvPr>
            <p:ph type="sldNum" sz="quarter"/>
          </p:nvPr>
        </p:nvSpPr>
        <p:spPr/>
        <p:txBody>
          <a:bodyPr rtlCol="0"/>
          <a:lstStyle/>
          <a:p>
            <a:fld id="{CCA19D2B-1411-4F57-B57C-8B5C3586D8E5}" type="slidenum">
              <a:rPr/>
            </a:fld>
            <a:endParaRPr lang="en-US"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Placeholder 9"/>
          <p:cNvPicPr>
            <a:picLocks noGrp="1"/>
          </p:cNvPicPr>
          <p:nvPr>
            <p:ph type="pic" idx="1"/>
          </p:nvPr>
        </p:nvPicPr>
        <p:blipFill>
          <a:blip r:embed="rId1"/>
          <a:srcRect l="20844" r="20844"/>
          <a:stretch>
            <a:fillRect/>
          </a:stretch>
        </p:blipFill>
        <p:spPr/>
      </p:pic>
      <p:pic>
        <p:nvPicPr>
          <p:cNvPr id="3" name="Picture Placeholder 10"/>
          <p:cNvPicPr>
            <a:picLocks noGrp="1" noChangeAspect="1"/>
          </p:cNvPicPr>
          <p:nvPr>
            <p:ph type="pic" idx="2"/>
          </p:nvPr>
        </p:nvPicPr>
        <p:blipFill>
          <a:blip r:embed="rId2"/>
          <a:srcRect l="20555" r="20555"/>
          <a:stretch>
            <a:fillRect/>
          </a:stretch>
        </p:blipFill>
        <p:spPr/>
      </p:pic>
      <p:sp>
        <p:nvSpPr>
          <p:cNvPr id="4" name="Title 1"/>
          <p:cNvSpPr>
            <a:spLocks noGrp="1"/>
          </p:cNvSpPr>
          <p:nvPr>
            <p:ph type="title" idx="3"/>
          </p:nvPr>
        </p:nvSpPr>
        <p:spPr/>
        <p:txBody>
          <a:bodyPr rtlCol="0"/>
          <a:lstStyle/>
          <a:p>
            <a:endParaRPr lang="en-US" dirty="0"/>
          </a:p>
          <a:p>
            <a:r>
              <a:rPr lang="en-US" u="sng" dirty="0">
                <a:solidFill>
                  <a:schemeClr val="accent1"/>
                </a:solidFill>
              </a:rPr>
              <a:t>SOURCE CODE</a:t>
            </a:r>
            <a:endParaRPr lang="en-US" u="sng" dirty="0">
              <a:solidFill>
                <a:schemeClr val="accent1"/>
              </a:solidFill>
            </a:endParaRPr>
          </a:p>
        </p:txBody>
      </p:sp>
      <p:sp>
        <p:nvSpPr>
          <p:cNvPr id="5" name="Text Placeholder 12"/>
          <p:cNvSpPr>
            <a:spLocks noGrp="1"/>
          </p:cNvSpPr>
          <p:nvPr>
            <p:ph type="body" idx="4"/>
          </p:nvPr>
        </p:nvSpPr>
        <p:spPr/>
        <p:txBody>
          <a:bodyPr rtlCol="0"/>
          <a:lstStyle/>
          <a:p>
            <a:r>
              <a:rPr lang="en-US" b="1" u="sng" dirty="0"/>
              <a:t>GITHUB</a:t>
            </a:r>
            <a:endParaRPr lang="en-US" b="1" u="sng" dirty="0"/>
          </a:p>
        </p:txBody>
      </p:sp>
      <p:sp>
        <p:nvSpPr>
          <p:cNvPr id="6" name="Text Placeholder 4"/>
          <p:cNvSpPr>
            <a:spLocks noGrp="1"/>
          </p:cNvSpPr>
          <p:nvPr>
            <p:ph type="body" idx="5"/>
          </p:nvPr>
        </p:nvSpPr>
        <p:spPr/>
        <p:txBody>
          <a:bodyPr rtlCol="0"/>
          <a:lstStyle/>
          <a:p>
            <a:r>
              <a:rPr lang="en-US" dirty="0">
                <a:hlinkClick r:id="rId3" action="ppaction://hlinkfile"/>
              </a:rPr>
              <a:t>https://github.com/Devang-25/E-Government-Intermediaries-By-Devang-Sharma</a:t>
            </a:r>
            <a:endParaRPr lang="en-US" dirty="0"/>
          </a:p>
          <a:p>
            <a:endParaRPr lang="en-US" dirty="0"/>
          </a:p>
        </p:txBody>
      </p:sp>
      <p:sp>
        <p:nvSpPr>
          <p:cNvPr id="7" name="Text Placeholder 19"/>
          <p:cNvSpPr>
            <a:spLocks noGrp="1"/>
          </p:cNvSpPr>
          <p:nvPr>
            <p:ph type="body" idx="6"/>
          </p:nvPr>
        </p:nvSpPr>
        <p:spPr/>
        <p:txBody>
          <a:bodyPr rtlCol="0"/>
          <a:lstStyle/>
          <a:p>
            <a:endParaRPr lang="en-US" dirty="0">
              <a:solidFill>
                <a:schemeClr val="accent1"/>
              </a:solidFill>
            </a:endParaRPr>
          </a:p>
          <a:p>
            <a:r>
              <a:rPr lang="en-US" dirty="0"/>
              <a:t>Phone | </a:t>
            </a:r>
            <a:r>
              <a:rPr lang="en-US" dirty="0">
                <a:solidFill>
                  <a:schemeClr val="accent1"/>
                </a:solidFill>
              </a:rPr>
              <a:t>+91-9953027469</a:t>
            </a:r>
            <a:endParaRPr lang="en-US" dirty="0">
              <a:solidFill>
                <a:schemeClr val="accent1"/>
              </a:solidFill>
            </a:endParaRPr>
          </a:p>
          <a:p>
            <a:r>
              <a:rPr lang="en-US" dirty="0"/>
              <a:t>Email | </a:t>
            </a:r>
            <a:r>
              <a:rPr lang="en-US" dirty="0">
                <a:solidFill>
                  <a:schemeClr val="accent1"/>
                </a:solidFill>
              </a:rPr>
              <a:t>devangs@cisco.com</a:t>
            </a:r>
            <a:endParaRPr lang="en-US" dirty="0">
              <a:solidFill>
                <a:schemeClr val="accent1"/>
              </a:solidFill>
            </a:endParaRPr>
          </a:p>
        </p:txBody>
      </p:sp>
      <p:sp>
        <p:nvSpPr>
          <p:cNvPr id="8" name="Freeform 7"/>
          <p:cNvSpPr/>
          <p:nvPr/>
        </p:nvSpPr>
        <p:spPr>
          <a:xfrm>
            <a:off x="6990549" y="3699630"/>
            <a:ext cx="867575" cy="1001790"/>
          </a:xfrm>
          <a:custGeom>
            <a:avLst/>
            <a:gdLst/>
            <a:ahLst/>
            <a:cxnLst/>
            <a:rect l="0" t="0" r="r" b="b"/>
            <a:pathLst>
              <a:path w="1156767" h="1335720">
                <a:moveTo>
                  <a:pt x="578384" y="0"/>
                </a:moveTo>
                <a:lnTo>
                  <a:pt x="1156767" y="333930"/>
                </a:lnTo>
                <a:lnTo>
                  <a:pt x="1156767" y="1001790"/>
                </a:lnTo>
                <a:lnTo>
                  <a:pt x="578384" y="1335720"/>
                </a:lnTo>
                <a:lnTo>
                  <a:pt x="0" y="1001790"/>
                </a:lnTo>
                <a:lnTo>
                  <a:pt x="0" y="333930"/>
                </a:lnTo>
                <a:close/>
              </a:path>
            </a:pathLst>
          </a:custGeom>
          <a:solidFill>
            <a:schemeClr val="accent1">
              <a:alpha val="90000"/>
            </a:schemeClr>
          </a:solidFill>
          <a:ln w="12700">
            <a:miter lim="800000"/>
          </a:ln>
        </p:spPr>
        <p:txBody>
          <a:bodyPr vert="horz" lIns="45719" rIns="45719" rtlCol="0" anchor="ctr"/>
          <a:lstStyle/>
          <a:p>
            <a:endParaRPr lang="en-US" dirty="0"/>
          </a:p>
        </p:txBody>
      </p:sp>
      <p:sp>
        <p:nvSpPr>
          <p:cNvPr id="9" name="Slide Number Placeholder 2"/>
          <p:cNvSpPr>
            <a:spLocks noGrp="1"/>
          </p:cNvSpPr>
          <p:nvPr>
            <p:ph type="sldNum" sz="quarter"/>
          </p:nvPr>
        </p:nvSpPr>
        <p:spPr/>
        <p:txBody>
          <a:bodyPr rtlCol="0"/>
          <a:lstStyle/>
          <a:p>
            <a:fld id="{88953907-C9A8-4394-8B8B-28FCE23DFB99}" type="slidenum">
              <a:rPr/>
            </a:fld>
            <a:endParaRPr lang="en-US"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Placeholder 9"/>
          <p:cNvPicPr>
            <a:picLocks noGrp="1"/>
          </p:cNvPicPr>
          <p:nvPr>
            <p:ph type="pic" idx="1"/>
          </p:nvPr>
        </p:nvPicPr>
        <p:blipFill>
          <a:blip r:embed="rId1"/>
          <a:srcRect t="26656" b="26656"/>
          <a:stretch>
            <a:fillRect/>
          </a:stretch>
        </p:blipFill>
        <p:spPr/>
      </p:pic>
      <p:sp>
        <p:nvSpPr>
          <p:cNvPr id="3" name="Rectangles 2"/>
          <p:cNvSpPr/>
          <p:nvPr/>
        </p:nvSpPr>
        <p:spPr>
          <a:xfrm>
            <a:off x="0" y="0"/>
            <a:ext cx="9144000" cy="2840453"/>
          </a:xfrm>
          <a:prstGeom prst="rect">
            <a:avLst/>
          </a:prstGeom>
          <a:solidFill>
            <a:schemeClr val="accent1">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endParaRPr lang="en-US" dirty="0"/>
          </a:p>
        </p:txBody>
      </p:sp>
      <p:sp>
        <p:nvSpPr>
          <p:cNvPr id="7" name="Title 3"/>
          <p:cNvSpPr>
            <a:spLocks noGrp="1"/>
          </p:cNvSpPr>
          <p:nvPr>
            <p:ph type="title" idx="5"/>
          </p:nvPr>
        </p:nvSpPr>
        <p:spPr/>
        <p:txBody>
          <a:bodyPr rtlCol="0"/>
          <a:lstStyle/>
          <a:p>
            <a:r>
              <a:rPr lang="en-US" dirty="0"/>
              <a:t>MEET </a:t>
            </a:r>
            <a:br>
              <a:rPr lang="en-US" dirty="0"/>
            </a:br>
            <a:r>
              <a:rPr lang="en-US" dirty="0"/>
              <a:t>THE TEAM</a:t>
            </a:r>
            <a:endParaRPr lang="en-US" dirty="0"/>
          </a:p>
        </p:txBody>
      </p:sp>
      <p:sp>
        <p:nvSpPr>
          <p:cNvPr id="11" name="Text Placeholder 20"/>
          <p:cNvSpPr>
            <a:spLocks noGrp="1"/>
          </p:cNvSpPr>
          <p:nvPr>
            <p:ph type="body" idx="9"/>
          </p:nvPr>
        </p:nvSpPr>
        <p:spPr/>
        <p:txBody>
          <a:bodyPr rtlCol="0"/>
          <a:lstStyle/>
          <a:p>
            <a:r>
              <a:rPr lang="en-US" dirty="0"/>
              <a:t>DEVANG SHARMA</a:t>
            </a:r>
            <a:endParaRPr lang="en-US" dirty="0"/>
          </a:p>
          <a:p>
            <a:endParaRPr lang="en-US" b="0" dirty="0">
              <a:latin typeface="+mn-lt"/>
            </a:endParaRPr>
          </a:p>
        </p:txBody>
      </p:sp>
      <p:sp>
        <p:nvSpPr>
          <p:cNvPr id="13" name="Text Placeholder 27"/>
          <p:cNvSpPr>
            <a:spLocks noGrp="1"/>
          </p:cNvSpPr>
          <p:nvPr>
            <p:ph type="body" idx="11"/>
          </p:nvPr>
        </p:nvSpPr>
        <p:spPr>
          <a:xfrm>
            <a:off x="5525770" y="3688715"/>
            <a:ext cx="3013075" cy="1116965"/>
          </a:xfrm>
        </p:spPr>
        <p:txBody>
          <a:bodyPr rtlCol="0"/>
          <a:lstStyle/>
          <a:p>
            <a:r>
              <a:rPr lang="en-US" sz="1000" b="1" dirty="0">
                <a:solidFill>
                  <a:schemeClr val="tx2"/>
                </a:solidFill>
                <a:effectLst>
                  <a:outerShdw blurRad="38100" dist="19050" dir="2700000" algn="tl" rotWithShape="0">
                    <a:schemeClr val="dk1">
                      <a:alpha val="40000"/>
                    </a:schemeClr>
                  </a:outerShdw>
                </a:effectLst>
              </a:rPr>
              <a:t>Senior Software Developer At CISCO</a:t>
            </a:r>
            <a:endParaRPr lang="en-US" sz="1000" b="1" dirty="0">
              <a:solidFill>
                <a:schemeClr val="tx2"/>
              </a:solidFill>
              <a:effectLst>
                <a:outerShdw blurRad="38100" dist="19050" dir="2700000" algn="tl" rotWithShape="0">
                  <a:schemeClr val="dk1">
                    <a:alpha val="40000"/>
                  </a:schemeClr>
                </a:outerShdw>
              </a:effectLst>
            </a:endParaRPr>
          </a:p>
          <a:p>
            <a:r>
              <a:rPr lang="en-US" sz="1000" b="1" dirty="0">
                <a:solidFill>
                  <a:schemeClr val="tx2"/>
                </a:solidFill>
                <a:effectLst>
                  <a:outerShdw blurRad="38100" dist="19050" dir="2700000" algn="tl" rotWithShape="0">
                    <a:schemeClr val="dk1">
                      <a:alpha val="40000"/>
                    </a:schemeClr>
                  </a:outerShdw>
                </a:effectLst>
                <a:hlinkClick r:id="rId2"/>
              </a:rPr>
              <a:t>devangs@cisco.com</a:t>
            </a:r>
            <a:endParaRPr lang="en-US" sz="1000" b="1" dirty="0">
              <a:solidFill>
                <a:schemeClr val="tx2"/>
              </a:solidFill>
              <a:effectLst>
                <a:outerShdw blurRad="38100" dist="19050" dir="2700000" algn="tl" rotWithShape="0">
                  <a:schemeClr val="dk1">
                    <a:alpha val="40000"/>
                  </a:schemeClr>
                </a:outerShdw>
              </a:effectLst>
            </a:endParaRPr>
          </a:p>
          <a:p>
            <a:r>
              <a:rPr lang="en-US" sz="1000" b="1" dirty="0">
                <a:solidFill>
                  <a:schemeClr val="tx2"/>
                </a:solidFill>
                <a:effectLst>
                  <a:outerShdw blurRad="38100" dist="19050" dir="2700000" algn="tl" rotWithShape="0">
                    <a:schemeClr val="dk1">
                      <a:alpha val="40000"/>
                    </a:schemeClr>
                  </a:outerShdw>
                </a:effectLst>
              </a:rPr>
              <a:t>Linkedin: </a:t>
            </a:r>
            <a:r>
              <a:rPr lang="en-US" sz="1000" b="1" dirty="0">
                <a:solidFill>
                  <a:schemeClr val="tx2"/>
                </a:solidFill>
                <a:effectLst>
                  <a:outerShdw blurRad="38100" dist="19050" dir="2700000" algn="tl" rotWithShape="0">
                    <a:schemeClr val="dk1">
                      <a:alpha val="40000"/>
                    </a:schemeClr>
                  </a:outerShdw>
                </a:effectLst>
                <a:hlinkClick r:id="rId3" action="ppaction://hlinkfile"/>
              </a:rPr>
              <a:t>https://www.linkedin.com/in/devang25/</a:t>
            </a:r>
            <a:endParaRPr lang="en-US" sz="1000" b="1" dirty="0">
              <a:solidFill>
                <a:schemeClr val="tx2"/>
              </a:solidFill>
              <a:effectLst>
                <a:outerShdw blurRad="38100" dist="19050" dir="2700000" algn="tl" rotWithShape="0">
                  <a:schemeClr val="dk1">
                    <a:alpha val="40000"/>
                  </a:schemeClr>
                </a:outerShdw>
              </a:effectLst>
            </a:endParaRPr>
          </a:p>
        </p:txBody>
      </p:sp>
      <p:sp>
        <p:nvSpPr>
          <p:cNvPr id="15" name="Slide Number Placeholder 2"/>
          <p:cNvSpPr>
            <a:spLocks noGrp="1"/>
          </p:cNvSpPr>
          <p:nvPr>
            <p:ph type="sldNum" sz="quarter"/>
          </p:nvPr>
        </p:nvSpPr>
        <p:spPr/>
        <p:txBody>
          <a:bodyPr rtlCol="0"/>
          <a:lstStyle/>
          <a:p>
            <a:fld id="{1E42E4D5-3DDB-4947-A038-5F532F42ACCA}" type="slidenum">
              <a:rPr/>
            </a:fld>
            <a:endParaRPr lang="en-US" dirty="0"/>
          </a:p>
        </p:txBody>
      </p:sp>
      <p:pic>
        <p:nvPicPr>
          <p:cNvPr id="16" name="Picture 15" descr="Photo_Devang"/>
          <p:cNvPicPr>
            <a:picLocks noChangeAspect="1"/>
          </p:cNvPicPr>
          <p:nvPr/>
        </p:nvPicPr>
        <p:blipFill>
          <a:blip r:embed="rId4"/>
          <a:stretch>
            <a:fillRect/>
          </a:stretch>
        </p:blipFill>
        <p:spPr>
          <a:xfrm>
            <a:off x="6036310" y="69850"/>
            <a:ext cx="2776220" cy="277622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Placeholder 11" descr="A room filled with furniture and a large window&#10;&#10;Description automatically generated"/>
          <p:cNvPicPr>
            <a:picLocks noGrp="1" noChangeAspect="1"/>
          </p:cNvPicPr>
          <p:nvPr>
            <p:ph type="pic" idx="1"/>
          </p:nvPr>
        </p:nvPicPr>
        <p:blipFill>
          <a:blip r:embed="rId1"/>
          <a:srcRect l="41676" r="41676"/>
          <a:stretch>
            <a:fillRect/>
          </a:stretch>
        </p:blipFill>
        <p:spPr>
          <a:noFill/>
        </p:spPr>
      </p:pic>
      <p:sp>
        <p:nvSpPr>
          <p:cNvPr id="3" name="Title 1"/>
          <p:cNvSpPr>
            <a:spLocks noGrp="1"/>
          </p:cNvSpPr>
          <p:nvPr>
            <p:ph type="title" idx="2"/>
          </p:nvPr>
        </p:nvSpPr>
        <p:spPr/>
        <p:txBody>
          <a:bodyPr rtlCol="0"/>
          <a:lstStyle/>
          <a:p>
            <a:r>
              <a:rPr lang="en-US" dirty="0"/>
              <a:t>TABLE OF </a:t>
            </a:r>
            <a:r>
              <a:rPr lang="en-US" dirty="0">
                <a:solidFill>
                  <a:schemeClr val="accent1"/>
                </a:solidFill>
              </a:rPr>
              <a:t>CONTENTS</a:t>
            </a:r>
            <a:endParaRPr lang="en-US" dirty="0">
              <a:solidFill>
                <a:schemeClr val="accent1"/>
              </a:solidFill>
            </a:endParaRPr>
          </a:p>
        </p:txBody>
      </p:sp>
      <p:sp>
        <p:nvSpPr>
          <p:cNvPr id="4" name="Text Placeholder 30"/>
          <p:cNvSpPr>
            <a:spLocks noGrp="1"/>
          </p:cNvSpPr>
          <p:nvPr userDrawn="1">
            <p:ph type="body" idx="3"/>
          </p:nvPr>
        </p:nvSpPr>
        <p:spPr/>
        <p:txBody>
          <a:bodyPr rtlCol="0"/>
          <a:lstStyle/>
          <a:p>
            <a:r>
              <a:rPr lang="en-US" dirty="0"/>
              <a:t>01</a:t>
            </a:r>
            <a:endParaRPr lang="en-US" dirty="0"/>
          </a:p>
        </p:txBody>
      </p:sp>
      <p:sp>
        <p:nvSpPr>
          <p:cNvPr id="5" name="Text Placeholder 32"/>
          <p:cNvSpPr>
            <a:spLocks noGrp="1"/>
          </p:cNvSpPr>
          <p:nvPr>
            <p:ph type="body" idx="4"/>
          </p:nvPr>
        </p:nvSpPr>
        <p:spPr/>
        <p:txBody>
          <a:bodyPr rtlCol="0"/>
          <a:lstStyle/>
          <a:p>
            <a:r>
              <a:rPr lang="en-US" dirty="0"/>
              <a:t>BACKGROUND</a:t>
            </a:r>
            <a:endParaRPr lang="en-US" dirty="0"/>
          </a:p>
        </p:txBody>
      </p:sp>
      <p:sp>
        <p:nvSpPr>
          <p:cNvPr id="7" name="Text Placeholder 30"/>
          <p:cNvSpPr>
            <a:spLocks noGrp="1"/>
          </p:cNvSpPr>
          <p:nvPr>
            <p:ph type="body" idx="6"/>
          </p:nvPr>
        </p:nvSpPr>
        <p:spPr/>
        <p:txBody>
          <a:bodyPr rtlCol="0"/>
          <a:lstStyle/>
          <a:p>
            <a:r>
              <a:rPr lang="en-US" dirty="0"/>
              <a:t>02</a:t>
            </a:r>
            <a:endParaRPr lang="en-US" dirty="0"/>
          </a:p>
        </p:txBody>
      </p:sp>
      <p:sp>
        <p:nvSpPr>
          <p:cNvPr id="8" name="Text Placeholder 32"/>
          <p:cNvSpPr>
            <a:spLocks noGrp="1"/>
          </p:cNvSpPr>
          <p:nvPr>
            <p:ph type="body" idx="7"/>
          </p:nvPr>
        </p:nvSpPr>
        <p:spPr/>
        <p:txBody>
          <a:bodyPr rtlCol="0"/>
          <a:lstStyle/>
          <a:p>
            <a:r>
              <a:rPr lang="en-US" dirty="0"/>
              <a:t>WHAT ARE INTERMEDIARIES?</a:t>
            </a:r>
            <a:endParaRPr lang="en-US" dirty="0"/>
          </a:p>
        </p:txBody>
      </p:sp>
      <p:sp>
        <p:nvSpPr>
          <p:cNvPr id="10" name="Text Placeholder 30"/>
          <p:cNvSpPr>
            <a:spLocks noGrp="1"/>
          </p:cNvSpPr>
          <p:nvPr>
            <p:ph type="body" idx="9"/>
          </p:nvPr>
        </p:nvSpPr>
        <p:spPr/>
        <p:txBody>
          <a:bodyPr rtlCol="0"/>
          <a:lstStyle/>
          <a:p>
            <a:r>
              <a:rPr lang="en-US" dirty="0"/>
              <a:t>03</a:t>
            </a:r>
            <a:endParaRPr lang="en-US" dirty="0"/>
          </a:p>
        </p:txBody>
      </p:sp>
      <p:sp>
        <p:nvSpPr>
          <p:cNvPr id="11" name="Text Placeholder 32"/>
          <p:cNvSpPr>
            <a:spLocks noGrp="1"/>
          </p:cNvSpPr>
          <p:nvPr>
            <p:ph type="body" idx="10"/>
          </p:nvPr>
        </p:nvSpPr>
        <p:spPr/>
        <p:txBody>
          <a:bodyPr rtlCol="0"/>
          <a:lstStyle/>
          <a:p>
            <a:r>
              <a:rPr lang="en-US" dirty="0"/>
              <a:t>CONTEXT</a:t>
            </a:r>
            <a:endParaRPr lang="en-US" dirty="0"/>
          </a:p>
        </p:txBody>
      </p:sp>
      <p:sp>
        <p:nvSpPr>
          <p:cNvPr id="13" name="Text Placeholder 30"/>
          <p:cNvSpPr>
            <a:spLocks noGrp="1"/>
          </p:cNvSpPr>
          <p:nvPr>
            <p:ph type="body" idx="12"/>
          </p:nvPr>
        </p:nvSpPr>
        <p:spPr/>
        <p:txBody>
          <a:bodyPr rtlCol="0"/>
          <a:lstStyle/>
          <a:p>
            <a:r>
              <a:rPr lang="en-US" dirty="0"/>
              <a:t>04</a:t>
            </a:r>
            <a:endParaRPr lang="en-US" dirty="0"/>
          </a:p>
        </p:txBody>
      </p:sp>
      <p:sp>
        <p:nvSpPr>
          <p:cNvPr id="14" name="Text Placeholder 32"/>
          <p:cNvSpPr>
            <a:spLocks noGrp="1"/>
          </p:cNvSpPr>
          <p:nvPr>
            <p:ph type="body" idx="13"/>
          </p:nvPr>
        </p:nvSpPr>
        <p:spPr/>
        <p:txBody>
          <a:bodyPr rtlCol="0"/>
          <a:lstStyle/>
          <a:p>
            <a:r>
              <a:rPr lang="en-US" dirty="0"/>
              <a:t>PRODUCT OVERVIEW</a:t>
            </a:r>
            <a:endParaRPr lang="en-US" dirty="0"/>
          </a:p>
        </p:txBody>
      </p:sp>
      <p:sp>
        <p:nvSpPr>
          <p:cNvPr id="16" name="Text Placeholder 30"/>
          <p:cNvSpPr>
            <a:spLocks noGrp="1"/>
          </p:cNvSpPr>
          <p:nvPr>
            <p:ph type="body" idx="15"/>
          </p:nvPr>
        </p:nvSpPr>
        <p:spPr/>
        <p:txBody>
          <a:bodyPr rtlCol="0"/>
          <a:lstStyle/>
          <a:p>
            <a:r>
              <a:rPr lang="en-US" dirty="0"/>
              <a:t>05</a:t>
            </a:r>
            <a:endParaRPr lang="en-US" dirty="0"/>
          </a:p>
        </p:txBody>
      </p:sp>
      <p:sp>
        <p:nvSpPr>
          <p:cNvPr id="17" name="Text Placeholder 32"/>
          <p:cNvSpPr>
            <a:spLocks noGrp="1"/>
          </p:cNvSpPr>
          <p:nvPr>
            <p:ph type="body" idx="16"/>
          </p:nvPr>
        </p:nvSpPr>
        <p:spPr/>
        <p:txBody>
          <a:bodyPr rtlCol="0"/>
          <a:lstStyle/>
          <a:p>
            <a:r>
              <a:rPr lang="en-US" dirty="0"/>
              <a:t>PROJECT TIMELINE</a:t>
            </a:r>
            <a:endParaRPr lang="en-US" dirty="0"/>
          </a:p>
        </p:txBody>
      </p:sp>
      <p:sp>
        <p:nvSpPr>
          <p:cNvPr id="19" name="Text Placeholder 30"/>
          <p:cNvSpPr>
            <a:spLocks noGrp="1"/>
          </p:cNvSpPr>
          <p:nvPr>
            <p:ph type="body" idx="18"/>
          </p:nvPr>
        </p:nvSpPr>
        <p:spPr/>
        <p:txBody>
          <a:bodyPr rtlCol="0"/>
          <a:lstStyle/>
          <a:p>
            <a:r>
              <a:rPr lang="en-US" dirty="0"/>
              <a:t>06</a:t>
            </a:r>
            <a:endParaRPr lang="en-US" dirty="0"/>
          </a:p>
        </p:txBody>
      </p:sp>
      <p:sp>
        <p:nvSpPr>
          <p:cNvPr id="20" name="Text Placeholder 32"/>
          <p:cNvSpPr>
            <a:spLocks noGrp="1"/>
          </p:cNvSpPr>
          <p:nvPr>
            <p:ph type="body" idx="19"/>
          </p:nvPr>
        </p:nvSpPr>
        <p:spPr/>
        <p:txBody>
          <a:bodyPr rtlCol="0"/>
          <a:lstStyle/>
          <a:p>
            <a:r>
              <a:rPr lang="en-US" dirty="0"/>
              <a:t>CONTACT US</a:t>
            </a:r>
            <a:endParaRPr lang="en-US" dirty="0"/>
          </a:p>
        </p:txBody>
      </p:sp>
      <p:sp>
        <p:nvSpPr>
          <p:cNvPr id="22" name="Slide Number Placeholder 2"/>
          <p:cNvSpPr>
            <a:spLocks noGrp="1"/>
          </p:cNvSpPr>
          <p:nvPr>
            <p:ph type="sldNum" sz="quarter"/>
          </p:nvPr>
        </p:nvSpPr>
        <p:spPr/>
        <p:txBody>
          <a:bodyPr rtlCol="0"/>
          <a:lstStyle/>
          <a:p>
            <a:fld id="{B6287CBC-E644-4B2C-AD4C-E7E83370CD23}" type="slidenum">
              <a:rPr/>
            </a:fld>
            <a:endParaRPr 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Placeholder 10"/>
          <p:cNvPicPr>
            <a:picLocks noGrp="1" noChangeAspect="1"/>
          </p:cNvPicPr>
          <p:nvPr>
            <p:ph type="pic"/>
          </p:nvPr>
        </p:nvPicPr>
        <p:blipFill>
          <a:blip r:embed="rId1"/>
          <a:srcRect l="21197" r="21197"/>
          <a:stretch>
            <a:fillRect/>
          </a:stretch>
        </p:blipFill>
        <p:spPr/>
      </p:pic>
      <p:sp>
        <p:nvSpPr>
          <p:cNvPr id="3" name="Title 3"/>
          <p:cNvSpPr>
            <a:spLocks noGrp="1"/>
          </p:cNvSpPr>
          <p:nvPr>
            <p:ph type="title" idx="2"/>
          </p:nvPr>
        </p:nvSpPr>
        <p:spPr/>
        <p:txBody>
          <a:bodyPr rtlCol="0"/>
          <a:lstStyle/>
          <a:p>
            <a:r>
              <a:rPr lang="en-US" sz="2800" b="1" u="sng" dirty="0">
                <a:solidFill>
                  <a:schemeClr val="accent1"/>
                </a:solidFill>
                <a:latin typeface="+mj-lt"/>
              </a:rPr>
              <a:t>BACKGROUND</a:t>
            </a:r>
            <a:endParaRPr lang="en-US" sz="2800" b="1" u="sng" dirty="0">
              <a:solidFill>
                <a:schemeClr val="accent1"/>
              </a:solidFill>
              <a:latin typeface="+mj-lt"/>
            </a:endParaRPr>
          </a:p>
        </p:txBody>
      </p:sp>
      <p:sp>
        <p:nvSpPr>
          <p:cNvPr id="4" name="Content Placeholder 3"/>
          <p:cNvSpPr/>
          <p:nvPr>
            <p:ph idx="3"/>
          </p:nvPr>
        </p:nvSpPr>
        <p:spPr/>
        <p:txBody>
          <a:bodyPr vert="horz" rtlCol="0">
            <a:noAutofit/>
          </a:bodyPr>
          <a:lstStyle/>
          <a:p>
            <a:r>
              <a:rPr lang="en-US" sz="1400" b="0" dirty="0">
                <a:latin typeface="Open Sans"/>
              </a:rPr>
              <a:t>Many Urban Citizen Services such as applying for Water Connection, Trade Licenses, Registering grievances are available through the Physical Channels such as Department offices, Citizen Service Centres and through Digital Channels such as Portal, Mobile etc. While the Digital adoption and e-governance initiatives are seeing an uptake, the contribution of Digital Channels (Portal, Mobiles) are still around 20% in some of the biggest cities in the country.</a:t>
            </a:r>
            <a:endParaRPr lang="en-US" sz="1400" b="0" dirty="0">
              <a:latin typeface="Open Sans"/>
            </a:endParaRPr>
          </a:p>
        </p:txBody>
      </p:sp>
      <p:sp>
        <p:nvSpPr>
          <p:cNvPr id="5" name="Slide Number Placeholder 2"/>
          <p:cNvSpPr>
            <a:spLocks noGrp="1"/>
          </p:cNvSpPr>
          <p:nvPr>
            <p:ph type="sldNum" sz="quarter" idx="1"/>
          </p:nvPr>
        </p:nvSpPr>
        <p:spPr/>
        <p:txBody>
          <a:bodyPr rtlCol="0"/>
          <a:lstStyle/>
          <a:p>
            <a:fld id="{5F5024FB-6A2A-4AAC-BF20-90C5F7EAC1F3}" type="slidenum">
              <a:rPr/>
            </a:fld>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10"/>
          </p:nvPr>
        </p:nvSpPr>
        <p:spPr/>
        <p:txBody>
          <a:bodyPr rtlCol="0"/>
          <a:lstStyle/>
          <a:p>
            <a:r>
              <a:rPr lang="en-US" b="1" dirty="0">
                <a:latin typeface="+mj-lt"/>
              </a:rPr>
              <a:t>PROJECT </a:t>
            </a:r>
            <a:r>
              <a:rPr lang="en-US" b="1" dirty="0">
                <a:solidFill>
                  <a:schemeClr val="accent1"/>
                </a:solidFill>
                <a:latin typeface="+mj-lt"/>
              </a:rPr>
              <a:t>TIMELINE</a:t>
            </a:r>
            <a:endParaRPr lang="en-US" b="1" dirty="0">
              <a:solidFill>
                <a:schemeClr val="accent1"/>
              </a:solidFill>
              <a:latin typeface="+mj-lt"/>
            </a:endParaRPr>
          </a:p>
        </p:txBody>
      </p:sp>
      <p:sp>
        <p:nvSpPr>
          <p:cNvPr id="3" name="Text Placeholder 18"/>
          <p:cNvSpPr>
            <a:spLocks noGrp="1"/>
          </p:cNvSpPr>
          <p:nvPr>
            <p:ph type="body" idx="14"/>
          </p:nvPr>
        </p:nvSpPr>
        <p:spPr/>
        <p:txBody>
          <a:bodyPr vert="horz" rtlCol="0">
            <a:noAutofit/>
          </a:bodyPr>
          <a:lstStyle>
            <a:lvl1pPr lvl="0" algn="ctr">
              <a:defRPr lang="en-US" sz="1800" b="1" dirty="0">
                <a:latin typeface="+mn-lt"/>
              </a:defRPr>
            </a:lvl1pPr>
            <a:lvl2pPr lvl="1" algn="ctr">
              <a:defRPr lang="en-US" sz="1800" b="1" dirty="0">
                <a:latin typeface="+mn-lt"/>
              </a:defRPr>
            </a:lvl2pPr>
            <a:lvl3pPr lvl="2" algn="ctr">
              <a:defRPr lang="en-US" sz="1800" b="1" dirty="0">
                <a:latin typeface="+mn-lt"/>
              </a:defRPr>
            </a:lvl3pPr>
            <a:lvl4pPr lvl="3" algn="ctr">
              <a:defRPr lang="en-US" sz="1800" b="1" dirty="0">
                <a:latin typeface="+mn-lt"/>
              </a:defRPr>
            </a:lvl4pPr>
            <a:lvl5pPr lvl="4" algn="ctr">
              <a:defRPr lang="en-US" sz="1800" b="1" dirty="0">
                <a:latin typeface="+mn-lt"/>
              </a:defRPr>
            </a:lvl5pPr>
          </a:lstStyle>
          <a:p>
            <a:r>
              <a:rPr lang="en-US" sz="1600" dirty="0"/>
              <a:t>FEB 2021</a:t>
            </a:r>
            <a:endParaRPr lang="en-US" sz="1600" dirty="0"/>
          </a:p>
        </p:txBody>
      </p:sp>
      <p:sp>
        <p:nvSpPr>
          <p:cNvPr id="4" name="Text Placeholder 18"/>
          <p:cNvSpPr>
            <a:spLocks noGrp="1"/>
          </p:cNvSpPr>
          <p:nvPr>
            <p:ph type="body" idx="15"/>
          </p:nvPr>
        </p:nvSpPr>
        <p:spPr/>
        <p:txBody>
          <a:bodyPr vert="horz" rtlCol="0">
            <a:noAutofit/>
          </a:bodyPr>
          <a:lstStyle>
            <a:lvl1pPr lvl="0" algn="ctr">
              <a:defRPr lang="en-US" sz="1800" b="1" dirty="0">
                <a:latin typeface="+mn-lt"/>
              </a:defRPr>
            </a:lvl1pPr>
            <a:lvl2pPr lvl="1" algn="ctr">
              <a:defRPr lang="en-US" sz="1800" b="1" dirty="0">
                <a:latin typeface="+mn-lt"/>
              </a:defRPr>
            </a:lvl2pPr>
            <a:lvl3pPr lvl="2" algn="ctr">
              <a:defRPr lang="en-US" sz="1800" b="1" dirty="0">
                <a:latin typeface="+mn-lt"/>
              </a:defRPr>
            </a:lvl3pPr>
            <a:lvl4pPr lvl="3" algn="ctr">
              <a:defRPr lang="en-US" sz="1800" b="1" dirty="0">
                <a:latin typeface="+mn-lt"/>
              </a:defRPr>
            </a:lvl4pPr>
            <a:lvl5pPr lvl="4" algn="ctr">
              <a:defRPr lang="en-US" sz="1800" b="1" dirty="0">
                <a:latin typeface="+mn-lt"/>
              </a:defRPr>
            </a:lvl5pPr>
          </a:lstStyle>
          <a:p>
            <a:r>
              <a:rPr lang="en-US" sz="1600" dirty="0"/>
              <a:t>MAR-APR 2021</a:t>
            </a:r>
            <a:endParaRPr lang="en-US" sz="1600" dirty="0"/>
          </a:p>
        </p:txBody>
      </p:sp>
      <p:sp>
        <p:nvSpPr>
          <p:cNvPr id="5" name="Text Placeholder 21"/>
          <p:cNvSpPr>
            <a:spLocks noGrp="1"/>
          </p:cNvSpPr>
          <p:nvPr>
            <p:ph type="body" idx="16"/>
          </p:nvPr>
        </p:nvSpPr>
        <p:spPr/>
        <p:txBody>
          <a:bodyPr vert="horz" rtlCol="0">
            <a:noAutofit/>
          </a:bodyPr>
          <a:lstStyle>
            <a:lvl1pPr lvl="0">
              <a:lnSpc>
                <a:spcPct val="100000"/>
              </a:lnSpc>
              <a:defRPr lang="en-US" sz="1400" dirty="0"/>
            </a:lvl1pPr>
            <a:lvl2pPr lvl="1">
              <a:defRPr lang="en-US" sz="1400" dirty="0"/>
            </a:lvl2pPr>
            <a:lvl3pPr lvl="2">
              <a:defRPr lang="en-US" sz="1400" dirty="0"/>
            </a:lvl3pPr>
            <a:lvl4pPr lvl="3">
              <a:defRPr lang="en-US" sz="1400" dirty="0"/>
            </a:lvl4pPr>
            <a:lvl5pPr lvl="4">
              <a:defRPr lang="en-US" sz="1400" dirty="0"/>
            </a:lvl5pPr>
          </a:lstStyle>
          <a:p>
            <a:r>
              <a:rPr lang="en-US" sz="1200" dirty="0"/>
              <a:t>LIVE DEMO AVAILABLE</a:t>
            </a:r>
            <a:endParaRPr lang="en-US" sz="1200" dirty="0"/>
          </a:p>
        </p:txBody>
      </p:sp>
      <p:sp>
        <p:nvSpPr>
          <p:cNvPr id="6" name="Title 5"/>
          <p:cNvSpPr/>
          <p:nvPr>
            <p:ph type="title" idx="18"/>
          </p:nvPr>
        </p:nvSpPr>
        <p:spPr>
          <a:xfrm>
            <a:off x="762000" y="1059180"/>
            <a:ext cx="7620000" cy="857250"/>
          </a:xfrm>
        </p:spPr>
        <p:txBody>
          <a:bodyPr rtlCol="0"/>
          <a:lstStyle/>
          <a:p>
            <a:endParaRPr lang="en-US" sz="1400" b="1" dirty="0">
              <a:solidFill>
                <a:schemeClr val="bg1"/>
              </a:solidFill>
              <a:latin typeface="+mj-lt"/>
            </a:endParaRPr>
          </a:p>
        </p:txBody>
      </p:sp>
      <p:pic>
        <p:nvPicPr>
          <p:cNvPr id="7" name="Picture Placeholder 13"/>
          <p:cNvPicPr>
            <a:picLocks noGrp="1" noChangeAspect="1"/>
          </p:cNvPicPr>
          <p:nvPr>
            <p:ph type="pic" idx="12"/>
          </p:nvPr>
        </p:nvPicPr>
        <p:blipFill>
          <a:blip r:embed="rId1"/>
          <a:srcRect l="-5058" r="-5058"/>
          <a:stretch>
            <a:fillRect/>
          </a:stretch>
        </p:blipFill>
        <p:spPr>
          <a:noFill/>
        </p:spPr>
      </p:pic>
      <p:pic>
        <p:nvPicPr>
          <p:cNvPr id="8" name="Picture Placeholder 13"/>
          <p:cNvPicPr>
            <a:picLocks noGrp="1" noChangeAspect="1"/>
          </p:cNvPicPr>
          <p:nvPr>
            <p:ph type="pic" idx="13"/>
          </p:nvPr>
        </p:nvPicPr>
        <p:blipFill>
          <a:blip r:embed="rId2"/>
          <a:srcRect t="-10909" b="-10909"/>
          <a:stretch>
            <a:fillRect/>
          </a:stretch>
        </p:blipFill>
        <p:spPr>
          <a:noFill/>
        </p:spPr>
      </p:pic>
      <p:sp>
        <p:nvSpPr>
          <p:cNvPr id="9" name="Text Placeholder 21"/>
          <p:cNvSpPr>
            <a:spLocks noGrp="1"/>
          </p:cNvSpPr>
          <p:nvPr>
            <p:ph type="body" idx="17"/>
          </p:nvPr>
        </p:nvSpPr>
        <p:spPr/>
        <p:txBody>
          <a:bodyPr vert="horz" rtlCol="0"/>
          <a:lstStyle/>
          <a:p>
            <a:r>
              <a:rPr lang="en-US" dirty="0"/>
              <a:t>DEPLOYMENT AFTER TESTING</a:t>
            </a:r>
            <a:endParaRPr lang="en-US" dirty="0"/>
          </a:p>
        </p:txBody>
      </p:sp>
      <p:sp>
        <p:nvSpPr>
          <p:cNvPr id="10" name="Slide Number Placeholder 2"/>
          <p:cNvSpPr>
            <a:spLocks noGrp="1"/>
          </p:cNvSpPr>
          <p:nvPr>
            <p:ph type="sldNum" sz="quarter" idx="11"/>
          </p:nvPr>
        </p:nvSpPr>
        <p:spPr/>
        <p:txBody>
          <a:bodyPr rtlCol="0"/>
          <a:lstStyle/>
          <a:p>
            <a:fld id="{6D177A87-1404-438E-B32B-94169A75AC40}" type="slidenum">
              <a:rPr/>
            </a:fld>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Placeholder 10"/>
          <p:cNvPicPr>
            <a:picLocks noGrp="1" noChangeAspect="1"/>
          </p:cNvPicPr>
          <p:nvPr>
            <p:ph type="pic"/>
          </p:nvPr>
        </p:nvPicPr>
        <p:blipFill>
          <a:blip r:embed="rId1"/>
          <a:srcRect l="21197" r="21197"/>
          <a:stretch>
            <a:fillRect/>
          </a:stretch>
        </p:blipFill>
        <p:spPr/>
      </p:pic>
      <p:sp>
        <p:nvSpPr>
          <p:cNvPr id="3" name="Title 3"/>
          <p:cNvSpPr>
            <a:spLocks noGrp="1"/>
          </p:cNvSpPr>
          <p:nvPr>
            <p:ph type="title" idx="2"/>
          </p:nvPr>
        </p:nvSpPr>
        <p:spPr/>
        <p:txBody>
          <a:bodyPr rtlCol="0"/>
          <a:lstStyle/>
          <a:p>
            <a:r>
              <a:rPr lang="en-US" sz="2800" b="1" u="sng" dirty="0">
                <a:solidFill>
                  <a:schemeClr val="accent1"/>
                </a:solidFill>
                <a:latin typeface="+mj-lt"/>
              </a:rPr>
              <a:t>WHAT ARE INTERMEDIARIES?</a:t>
            </a:r>
            <a:endParaRPr lang="en-US" sz="2800" b="1" u="sng" dirty="0">
              <a:solidFill>
                <a:schemeClr val="accent1"/>
              </a:solidFill>
              <a:latin typeface="+mj-lt"/>
            </a:endParaRPr>
          </a:p>
        </p:txBody>
      </p:sp>
      <p:sp>
        <p:nvSpPr>
          <p:cNvPr id="4" name="Content Placeholder 3"/>
          <p:cNvSpPr/>
          <p:nvPr>
            <p:ph idx="3"/>
          </p:nvPr>
        </p:nvSpPr>
        <p:spPr/>
        <p:txBody>
          <a:bodyPr vert="horz" rtlCol="0">
            <a:noAutofit/>
          </a:bodyPr>
          <a:lstStyle/>
          <a:p>
            <a:r>
              <a:rPr lang="en-US" sz="1400" b="0" dirty="0">
                <a:latin typeface="Open Sans"/>
              </a:rPr>
              <a:t>Intermediaries are individuals or organizations that undertake the role of mediators or linkage between two parties. Intermediaries are third parties and fill a function that is needed by two other parties to make a deal or to execute a given task.</a:t>
            </a:r>
            <a:endParaRPr lang="en-US" sz="1400" b="0" dirty="0">
              <a:latin typeface="Open Sans"/>
            </a:endParaRPr>
          </a:p>
        </p:txBody>
      </p:sp>
      <p:sp>
        <p:nvSpPr>
          <p:cNvPr id="5" name="Slide Number Placeholder 2"/>
          <p:cNvSpPr>
            <a:spLocks noGrp="1"/>
          </p:cNvSpPr>
          <p:nvPr>
            <p:ph type="sldNum" sz="quarter" idx="1"/>
          </p:nvPr>
        </p:nvSpPr>
        <p:spPr/>
        <p:txBody>
          <a:bodyPr rtlCol="0"/>
          <a:lstStyle/>
          <a:p>
            <a:fld id="{5F5024FB-6A2A-4AAC-BF20-90C5F7EAC1F3}" type="slidenum">
              <a:rPr/>
            </a:fld>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Placeholder 10"/>
          <p:cNvPicPr>
            <a:picLocks noGrp="1" noChangeAspect="1"/>
          </p:cNvPicPr>
          <p:nvPr>
            <p:ph type="pic"/>
          </p:nvPr>
        </p:nvPicPr>
        <p:blipFill>
          <a:blip r:embed="rId1"/>
          <a:srcRect l="21197" r="21197"/>
          <a:stretch>
            <a:fillRect/>
          </a:stretch>
        </p:blipFill>
        <p:spPr/>
      </p:pic>
      <p:sp>
        <p:nvSpPr>
          <p:cNvPr id="3" name="Title 3"/>
          <p:cNvSpPr>
            <a:spLocks noGrp="1"/>
          </p:cNvSpPr>
          <p:nvPr>
            <p:ph type="title" idx="2"/>
          </p:nvPr>
        </p:nvSpPr>
        <p:spPr>
          <a:xfrm>
            <a:off x="762000" y="571500"/>
            <a:ext cx="1744980" cy="3751580"/>
          </a:xfrm>
        </p:spPr>
        <p:txBody>
          <a:bodyPr rtlCol="0"/>
          <a:lstStyle/>
          <a:p>
            <a:r>
              <a:rPr lang="en-US" sz="2800" b="1" u="sng" dirty="0">
                <a:solidFill>
                  <a:schemeClr val="accent1"/>
                </a:solidFill>
                <a:latin typeface="+mj-lt"/>
              </a:rPr>
              <a:t>ROLE OF INTERMEDIARIEs</a:t>
            </a:r>
            <a:br>
              <a:rPr lang="en-US" sz="2800" b="1" u="sng" dirty="0">
                <a:solidFill>
                  <a:schemeClr val="accent1"/>
                </a:solidFill>
                <a:latin typeface="+mj-lt"/>
              </a:rPr>
            </a:br>
            <a:br>
              <a:rPr lang="en-US" sz="2800" b="1" u="sng" dirty="0">
                <a:solidFill>
                  <a:schemeClr val="accent1"/>
                </a:solidFill>
                <a:latin typeface="+mj-lt"/>
              </a:rPr>
            </a:br>
            <a:br>
              <a:rPr lang="en-US" sz="2800" b="1" u="sng" dirty="0">
                <a:solidFill>
                  <a:schemeClr val="accent1"/>
                </a:solidFill>
                <a:latin typeface="+mj-lt"/>
              </a:rPr>
            </a:br>
            <a:br>
              <a:rPr lang="en-US" sz="2800" b="1" u="sng" dirty="0">
                <a:solidFill>
                  <a:schemeClr val="accent1"/>
                </a:solidFill>
                <a:latin typeface="+mj-lt"/>
              </a:rPr>
            </a:br>
            <a:br>
              <a:rPr lang="en-US" sz="2800" b="1" u="sng" dirty="0">
                <a:solidFill>
                  <a:schemeClr val="accent1"/>
                </a:solidFill>
                <a:latin typeface="+mj-lt"/>
              </a:rPr>
            </a:br>
            <a:endParaRPr lang="en-US" sz="2800" b="1" u="sng" dirty="0">
              <a:solidFill>
                <a:schemeClr val="accent1"/>
              </a:solidFill>
              <a:latin typeface="+mj-lt"/>
            </a:endParaRPr>
          </a:p>
        </p:txBody>
      </p:sp>
      <p:sp>
        <p:nvSpPr>
          <p:cNvPr id="4" name="Content Placeholder 3"/>
          <p:cNvSpPr/>
          <p:nvPr>
            <p:ph idx="3"/>
          </p:nvPr>
        </p:nvSpPr>
        <p:spPr>
          <a:xfrm>
            <a:off x="106680" y="793750"/>
            <a:ext cx="7143750" cy="1438275"/>
          </a:xfrm>
        </p:spPr>
        <p:txBody>
          <a:bodyPr vert="horz" rtlCol="0">
            <a:noAutofit/>
          </a:bodyPr>
          <a:lstStyle/>
          <a:p>
            <a:endParaRPr lang="en-US" sz="1400" b="0" dirty="0">
              <a:latin typeface="Open Sans"/>
            </a:endParaRPr>
          </a:p>
        </p:txBody>
      </p:sp>
      <p:sp>
        <p:nvSpPr>
          <p:cNvPr id="5" name="Slide Number Placeholder 2"/>
          <p:cNvSpPr>
            <a:spLocks noGrp="1"/>
          </p:cNvSpPr>
          <p:nvPr>
            <p:ph type="sldNum" sz="quarter" idx="1"/>
          </p:nvPr>
        </p:nvSpPr>
        <p:spPr/>
        <p:txBody>
          <a:bodyPr rtlCol="0"/>
          <a:lstStyle/>
          <a:p>
            <a:fld id="{5F5024FB-6A2A-4AAC-BF20-90C5F7EAC1F3}" type="slidenum">
              <a:rPr/>
            </a:fld>
            <a:endParaRPr lang="en-US" dirty="0"/>
          </a:p>
        </p:txBody>
      </p:sp>
      <p:pic>
        <p:nvPicPr>
          <p:cNvPr id="6" name="Picture 5" descr="Role of Intermediaries-1"/>
          <p:cNvPicPr>
            <a:picLocks noChangeAspect="1"/>
          </p:cNvPicPr>
          <p:nvPr/>
        </p:nvPicPr>
        <p:blipFill>
          <a:blip r:embed="rId2"/>
          <a:stretch>
            <a:fillRect/>
          </a:stretch>
        </p:blipFill>
        <p:spPr>
          <a:xfrm>
            <a:off x="3182620" y="132080"/>
            <a:ext cx="5603875" cy="460946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2"/>
          </p:nvPr>
        </p:nvSpPr>
        <p:spPr/>
        <p:txBody>
          <a:bodyPr rtlCol="0"/>
          <a:lstStyle/>
          <a:p>
            <a:r>
              <a:rPr lang="en-US" b="1" dirty="0">
                <a:latin typeface="+mj-lt"/>
              </a:rPr>
              <a:t>PERFORMANCE</a:t>
            </a:r>
            <a:endParaRPr lang="en-US" b="1" dirty="0">
              <a:latin typeface="+mj-lt"/>
            </a:endParaRPr>
          </a:p>
          <a:p>
            <a:r>
              <a:rPr lang="en-US" b="1" dirty="0">
                <a:solidFill>
                  <a:schemeClr val="accent1"/>
                </a:solidFill>
                <a:latin typeface="+mj-lt"/>
              </a:rPr>
              <a:t>AGAINST SCHEDULE</a:t>
            </a:r>
            <a:endParaRPr lang="en-US" b="1" dirty="0">
              <a:solidFill>
                <a:schemeClr val="accent1"/>
              </a:solidFill>
              <a:latin typeface="+mj-lt"/>
            </a:endParaRPr>
          </a:p>
        </p:txBody>
      </p:sp>
      <p:graphicFrame>
        <p:nvGraphicFramePr>
          <p:cNvPr id="3" name="Текст 2"/>
          <p:cNvGraphicFramePr>
            <a:graphicFrameLocks noGrp="1"/>
          </p:cNvGraphicFramePr>
          <p:nvPr>
            <p:ph/>
          </p:nvPr>
        </p:nvGraphicFramePr>
        <p:xfrm>
          <a:off x="1000125" y="1678933"/>
          <a:ext cx="7143740" cy="2971800"/>
        </p:xfrm>
        <a:graphic>
          <a:graphicData uri="http://schemas.openxmlformats.org/drawingml/2006/table">
            <a:tbl>
              <a:tblPr firstRow="1" bandRow="1">
                <a:tableStyleId>{543F1E8D-3D2F-48E3-AF7B-C645ED0DC327}</a:tableStyleId>
              </a:tblPr>
              <a:tblGrid>
                <a:gridCol w="1732578"/>
                <a:gridCol w="2221668"/>
                <a:gridCol w="1928222"/>
                <a:gridCol w="1261272"/>
              </a:tblGrid>
              <a:tr h="371475">
                <a:tc>
                  <a:txBody>
                    <a:bodyPr rtlCol="0">
                      <a:spAutoFit/>
                    </a:bodyPr>
                    <a:lstStyle/>
                    <a:p>
                      <a:r>
                        <a:rPr lang="en-US" sz="900" b="1" i="0" dirty="0">
                          <a:solidFill>
                            <a:schemeClr val="tx1"/>
                          </a:solidFill>
                          <a:latin typeface="Open Sans-demi_bold"/>
                        </a:rPr>
                        <a:t>Milestone</a:t>
                      </a:r>
                      <a:endParaRPr lang="en-US" sz="900" b="1" i="0" dirty="0">
                        <a:solidFill>
                          <a:schemeClr val="tx1"/>
                        </a:solidFill>
                        <a:latin typeface="Open Sans-demi_bold"/>
                      </a:endParaRPr>
                    </a:p>
                  </a:txBody>
                  <a:tcPr marL="95250" marR="95250" marT="47625" marB="47625" vert="horz" anchor="ctr" horzOverflow="clip"/>
                </a:tc>
                <a:tc>
                  <a:txBody>
                    <a:bodyPr rtlCol="0">
                      <a:spAutoFit/>
                    </a:bodyPr>
                    <a:lstStyle/>
                    <a:p>
                      <a:r>
                        <a:rPr lang="en-US" sz="900" b="1" i="0" dirty="0">
                          <a:solidFill>
                            <a:schemeClr val="tx1"/>
                          </a:solidFill>
                          <a:latin typeface="Open Sans-demi_bold"/>
                        </a:rPr>
                        <a:t>Scheduled Completion Date</a:t>
                      </a:r>
                      <a:endParaRPr lang="en-US" sz="900" b="1" i="0" dirty="0">
                        <a:solidFill>
                          <a:schemeClr val="tx1"/>
                        </a:solidFill>
                        <a:latin typeface="Open Sans-demi_bold"/>
                      </a:endParaRPr>
                    </a:p>
                  </a:txBody>
                  <a:tcPr marL="95250" marR="95250" marT="47625" marB="47625" vert="horz" anchor="ctr" horzOverflow="clip"/>
                </a:tc>
                <a:tc>
                  <a:txBody>
                    <a:bodyPr rtlCol="0">
                      <a:spAutoFit/>
                    </a:bodyPr>
                    <a:lstStyle/>
                    <a:p>
                      <a:r>
                        <a:rPr lang="en-US" sz="900" b="1" i="0" dirty="0">
                          <a:solidFill>
                            <a:schemeClr val="tx1"/>
                          </a:solidFill>
                          <a:latin typeface="Open Sans-demi_bold"/>
                        </a:rPr>
                        <a:t>Actual Completion Date</a:t>
                      </a:r>
                      <a:endParaRPr lang="en-US" sz="900" b="1" i="0" dirty="0">
                        <a:solidFill>
                          <a:schemeClr val="tx1"/>
                        </a:solidFill>
                        <a:latin typeface="Open Sans-demi_bold"/>
                      </a:endParaRPr>
                    </a:p>
                  </a:txBody>
                  <a:tcPr marL="95250" marR="95250" marT="47625" marB="47625" vert="horz" anchor="ctr" horzOverflow="clip"/>
                </a:tc>
                <a:tc>
                  <a:txBody>
                    <a:bodyPr rtlCol="0">
                      <a:spAutoFit/>
                    </a:bodyPr>
                    <a:lstStyle/>
                    <a:p>
                      <a:r>
                        <a:rPr lang="en-US" sz="900" b="1" i="0" dirty="0">
                          <a:solidFill>
                            <a:srgbClr val="1D46F3"/>
                          </a:solidFill>
                          <a:latin typeface="Open Sans-demi_bold"/>
                        </a:rPr>
                        <a:t>Difference</a:t>
                      </a:r>
                      <a:endParaRPr lang="en-US" sz="900" b="1" i="0" dirty="0">
                        <a:solidFill>
                          <a:srgbClr val="1D46F3"/>
                        </a:solidFill>
                        <a:latin typeface="Open Sans-demi_bold"/>
                      </a:endParaRPr>
                    </a:p>
                  </a:txBody>
                  <a:tcPr marL="95250" marR="95250" marT="47625" marB="47625" vert="horz" anchor="ctr" horzOverflow="clip"/>
                </a:tc>
              </a:tr>
              <a:tr h="371475">
                <a:tc>
                  <a:txBody>
                    <a:bodyPr rtlCol="0">
                      <a:spAutoFit/>
                    </a:bodyPr>
                    <a:lstStyle/>
                    <a:p>
                      <a:r>
                        <a:rPr lang="en-US" sz="900" b="0" i="0" u="none" strike="noStrike" cap="none" spc="0" baseline="0" dirty="0">
                          <a:ln>
                            <a:noFill/>
                          </a:ln>
                          <a:solidFill>
                            <a:srgbClr val="000000"/>
                          </a:solidFill>
                          <a:latin typeface="Open Sans"/>
                        </a:rPr>
                        <a:t>Milestone Name</a:t>
                      </a:r>
                      <a:endParaRPr lang="en-US" sz="900" b="0" i="0" u="none" strike="noStrike" cap="none" spc="0" baseline="0" dirty="0">
                        <a:ln>
                          <a:noFill/>
                        </a:ln>
                        <a:solidFill>
                          <a:srgbClr val="000000"/>
                        </a:solidFill>
                        <a:latin typeface="Open Sans"/>
                      </a:endParaRPr>
                    </a:p>
                  </a:txBody>
                  <a:tcPr marL="95250" marR="95250" marT="47625" marB="47625" vert="horz" anchor="ctr" horzOverflow="clip"/>
                </a:tc>
                <a:tc>
                  <a:txBody>
                    <a:bodyPr rtlCol="0">
                      <a:spAutoFit/>
                    </a:bodyPr>
                    <a:lstStyle/>
                    <a:p>
                      <a:r>
                        <a:rPr lang="en-US" sz="900" b="0" i="0" dirty="0">
                          <a:solidFill>
                            <a:schemeClr val="tx1"/>
                          </a:solidFill>
                          <a:latin typeface="+mn-lt"/>
                        </a:rPr>
                        <a:t>10/04</a:t>
                      </a:r>
                      <a:endParaRPr lang="en-US" sz="900" b="0" i="0" dirty="0">
                        <a:solidFill>
                          <a:schemeClr val="tx1"/>
                        </a:solidFill>
                        <a:latin typeface="+mn-lt"/>
                      </a:endParaRPr>
                    </a:p>
                  </a:txBody>
                  <a:tcPr marL="95250" marR="95250" marT="47625" marB="47625" vert="horz" anchor="ctr" horzOverflow="clip"/>
                </a:tc>
                <a:tc>
                  <a:txBody>
                    <a:bodyPr rtlCol="0">
                      <a:spAutoFit/>
                    </a:bodyPr>
                    <a:lstStyle/>
                    <a:p>
                      <a:r>
                        <a:rPr lang="en-US" sz="900" b="0" i="0" dirty="0">
                          <a:solidFill>
                            <a:schemeClr val="tx1"/>
                          </a:solidFill>
                          <a:latin typeface="+mn-lt"/>
                        </a:rPr>
                        <a:t>10/05</a:t>
                      </a:r>
                      <a:endParaRPr lang="en-US" sz="900" b="0" i="0" dirty="0">
                        <a:solidFill>
                          <a:schemeClr val="tx1"/>
                        </a:solidFill>
                        <a:latin typeface="+mn-lt"/>
                      </a:endParaRPr>
                    </a:p>
                  </a:txBody>
                  <a:tcPr marL="95250" marR="95250" marT="47625" marB="47625" vert="horz" anchor="ctr" horzOverflow="clip"/>
                </a:tc>
                <a:tc>
                  <a:txBody>
                    <a:bodyPr rtlCol="0">
                      <a:spAutoFit/>
                    </a:bodyPr>
                    <a:lstStyle/>
                    <a:p>
                      <a:r>
                        <a:rPr lang="en-US" sz="900" b="0" i="0" dirty="0">
                          <a:solidFill>
                            <a:schemeClr val="accent1"/>
                          </a:solidFill>
                          <a:latin typeface="+mn-lt"/>
                        </a:rPr>
                        <a:t>1 Day Late</a:t>
                      </a:r>
                      <a:endParaRPr lang="en-US" sz="900" b="0" i="0" dirty="0">
                        <a:solidFill>
                          <a:schemeClr val="accent1"/>
                        </a:solidFill>
                        <a:latin typeface="+mn-lt"/>
                      </a:endParaRPr>
                    </a:p>
                  </a:txBody>
                  <a:tcPr marL="95250" marR="95250" marT="47625" marB="47625" vert="horz" anchor="ctr" horzOverflow="clip"/>
                </a:tc>
              </a:tr>
              <a:tr h="371475">
                <a:tc>
                  <a:txBody>
                    <a:bodyPr rtlCol="0">
                      <a:spAutoFit/>
                    </a:bodyPr>
                    <a:lstStyle/>
                    <a:p>
                      <a:r>
                        <a:rPr lang="en-US" sz="900" b="0" i="0" u="none" strike="noStrike" cap="none" spc="0" baseline="0" dirty="0">
                          <a:ln>
                            <a:noFill/>
                          </a:ln>
                          <a:solidFill>
                            <a:srgbClr val="000000"/>
                          </a:solidFill>
                          <a:latin typeface="Open Sans"/>
                        </a:rPr>
                        <a:t>Milestone Name</a:t>
                      </a:r>
                      <a:endParaRPr lang="en-US" sz="900" b="0" i="0" u="none" strike="noStrike" cap="none" spc="0" baseline="0" dirty="0">
                        <a:ln>
                          <a:noFill/>
                        </a:ln>
                        <a:solidFill>
                          <a:srgbClr val="000000"/>
                        </a:solidFill>
                        <a:latin typeface="Open Sans"/>
                      </a:endParaRPr>
                    </a:p>
                  </a:txBody>
                  <a:tcPr marL="95250" marR="95250" marT="47625" marB="47625" vert="horz" anchor="ctr" horzOverflow="clip"/>
                </a:tc>
                <a:tc>
                  <a:txBody>
                    <a:bodyPr rtlCol="0">
                      <a:spAutoFit/>
                    </a:bodyPr>
                    <a:lstStyle/>
                    <a:p>
                      <a:r>
                        <a:rPr lang="en-US" sz="900" b="0" i="0" dirty="0">
                          <a:solidFill>
                            <a:schemeClr val="tx1"/>
                          </a:solidFill>
                          <a:latin typeface="+mn-lt"/>
                        </a:rPr>
                        <a:t>04/21</a:t>
                      </a:r>
                      <a:endParaRPr lang="en-US" sz="900" b="0" i="0" dirty="0">
                        <a:solidFill>
                          <a:schemeClr val="tx1"/>
                        </a:solidFill>
                        <a:latin typeface="+mn-lt"/>
                      </a:endParaRPr>
                    </a:p>
                  </a:txBody>
                  <a:tcPr marL="95250" marR="95250" marT="47625" marB="47625" vert="horz" anchor="ctr" horzOverflow="clip"/>
                </a:tc>
                <a:tc>
                  <a:txBody>
                    <a:bodyPr rtlCol="0">
                      <a:spAutoFit/>
                    </a:bodyPr>
                    <a:lstStyle/>
                    <a:p>
                      <a:r>
                        <a:rPr lang="en-US" sz="900" b="0" i="0" dirty="0">
                          <a:solidFill>
                            <a:schemeClr val="tx1"/>
                          </a:solidFill>
                          <a:latin typeface="+mn-lt"/>
                        </a:rPr>
                        <a:t>04/21</a:t>
                      </a:r>
                      <a:endParaRPr lang="en-US" sz="900" b="0" i="0" dirty="0">
                        <a:solidFill>
                          <a:schemeClr val="tx1"/>
                        </a:solidFill>
                        <a:latin typeface="+mn-lt"/>
                      </a:endParaRPr>
                    </a:p>
                  </a:txBody>
                  <a:tcPr marL="95250" marR="95250" marT="47625" marB="47625" vert="horz" anchor="ctr" horzOverflow="clip"/>
                </a:tc>
                <a:tc>
                  <a:txBody>
                    <a:bodyPr rtlCol="0">
                      <a:spAutoFit/>
                    </a:bodyPr>
                    <a:lstStyle/>
                    <a:p>
                      <a:r>
                        <a:rPr lang="en-US" sz="900" b="0" i="0" dirty="0">
                          <a:solidFill>
                            <a:schemeClr val="accent1"/>
                          </a:solidFill>
                          <a:latin typeface="+mn-lt"/>
                        </a:rPr>
                        <a:t>On Time</a:t>
                      </a:r>
                      <a:endParaRPr lang="en-US" sz="900" b="0" i="0" dirty="0">
                        <a:solidFill>
                          <a:schemeClr val="accent1"/>
                        </a:solidFill>
                        <a:latin typeface="+mn-lt"/>
                      </a:endParaRPr>
                    </a:p>
                  </a:txBody>
                  <a:tcPr marL="95250" marR="95250" marT="47625" marB="47625" vert="horz" anchor="ctr" horzOverflow="clip"/>
                </a:tc>
              </a:tr>
              <a:tr h="371475">
                <a:tc>
                  <a:txBody>
                    <a:bodyPr rtlCol="0">
                      <a:spAutoFit/>
                    </a:bodyPr>
                    <a:lstStyle/>
                    <a:p>
                      <a:r>
                        <a:rPr lang="en-US" sz="900" b="0" i="0" u="none" strike="noStrike" cap="none" spc="0" baseline="0" dirty="0">
                          <a:ln>
                            <a:noFill/>
                          </a:ln>
                          <a:solidFill>
                            <a:srgbClr val="000000"/>
                          </a:solidFill>
                          <a:latin typeface="Open Sans"/>
                        </a:rPr>
                        <a:t>Milestone Name</a:t>
                      </a:r>
                      <a:endParaRPr lang="en-US" sz="900" b="0" i="0" u="none" strike="noStrike" cap="none" spc="0" baseline="0" dirty="0">
                        <a:ln>
                          <a:noFill/>
                        </a:ln>
                        <a:solidFill>
                          <a:srgbClr val="000000"/>
                        </a:solidFill>
                        <a:latin typeface="Open Sans"/>
                      </a:endParaRPr>
                    </a:p>
                  </a:txBody>
                  <a:tcPr marL="95250" marR="95250" marT="47625" marB="47625" vert="horz" anchor="ctr" horzOverflow="clip"/>
                </a:tc>
                <a:tc>
                  <a:txBody>
                    <a:bodyPr rtlCol="0">
                      <a:spAutoFit/>
                    </a:bodyPr>
                    <a:lstStyle/>
                    <a:p>
                      <a:r>
                        <a:rPr lang="en-US" sz="900" b="0" i="0" dirty="0">
                          <a:solidFill>
                            <a:schemeClr val="tx1"/>
                          </a:solidFill>
                          <a:latin typeface="+mn-lt"/>
                        </a:rPr>
                        <a:t>01/13</a:t>
                      </a:r>
                      <a:endParaRPr lang="en-US" sz="900" b="0" i="0" dirty="0">
                        <a:solidFill>
                          <a:schemeClr val="tx1"/>
                        </a:solidFill>
                        <a:latin typeface="+mn-lt"/>
                      </a:endParaRPr>
                    </a:p>
                  </a:txBody>
                  <a:tcPr marL="95250" marR="95250" marT="47625" marB="47625" vert="horz" anchor="ctr" horzOverflow="clip"/>
                </a:tc>
                <a:tc>
                  <a:txBody>
                    <a:bodyPr rtlCol="0">
                      <a:spAutoFit/>
                    </a:bodyPr>
                    <a:lstStyle/>
                    <a:p>
                      <a:r>
                        <a:rPr lang="en-US" sz="900" b="0" i="0" dirty="0">
                          <a:solidFill>
                            <a:schemeClr val="tx1"/>
                          </a:solidFill>
                          <a:latin typeface="+mn-lt"/>
                        </a:rPr>
                        <a:t>01/09</a:t>
                      </a:r>
                      <a:endParaRPr lang="en-US" sz="900" b="0" i="0" dirty="0">
                        <a:solidFill>
                          <a:schemeClr val="tx1"/>
                        </a:solidFill>
                        <a:latin typeface="+mn-lt"/>
                      </a:endParaRPr>
                    </a:p>
                  </a:txBody>
                  <a:tcPr marL="95250" marR="95250" marT="47625" marB="47625" vert="horz" anchor="ctr" horzOverflow="clip"/>
                </a:tc>
                <a:tc>
                  <a:txBody>
                    <a:bodyPr rtlCol="0">
                      <a:spAutoFit/>
                    </a:bodyPr>
                    <a:lstStyle/>
                    <a:p>
                      <a:r>
                        <a:rPr lang="en-US" sz="900" b="0" i="0" dirty="0">
                          <a:solidFill>
                            <a:schemeClr val="accent1"/>
                          </a:solidFill>
                          <a:latin typeface="+mn-lt"/>
                        </a:rPr>
                        <a:t>4 Days Early</a:t>
                      </a:r>
                      <a:endParaRPr lang="en-US" sz="900" b="0" i="0" dirty="0">
                        <a:solidFill>
                          <a:schemeClr val="accent1"/>
                        </a:solidFill>
                        <a:latin typeface="+mn-lt"/>
                      </a:endParaRPr>
                    </a:p>
                  </a:txBody>
                  <a:tcPr marL="95250" marR="95250" marT="47625" marB="47625" vert="horz" anchor="ctr" horzOverflow="clip"/>
                </a:tc>
              </a:tr>
              <a:tr h="371475">
                <a:tc>
                  <a:txBody>
                    <a:bodyPr rtlCol="0">
                      <a:spAutoFit/>
                    </a:bodyPr>
                    <a:lstStyle/>
                    <a:p>
                      <a:r>
                        <a:rPr lang="en-US" sz="900" b="0" i="0" u="none" strike="noStrike" cap="none" spc="0" baseline="0" dirty="0">
                          <a:ln>
                            <a:noFill/>
                          </a:ln>
                          <a:solidFill>
                            <a:srgbClr val="000000"/>
                          </a:solidFill>
                          <a:latin typeface="Open Sans"/>
                        </a:rPr>
                        <a:t>Milestone Name</a:t>
                      </a:r>
                      <a:endParaRPr lang="en-US" sz="900" b="0" i="0" u="none" strike="noStrike" cap="none" spc="0" baseline="0" dirty="0">
                        <a:ln>
                          <a:noFill/>
                        </a:ln>
                        <a:solidFill>
                          <a:srgbClr val="000000"/>
                        </a:solidFill>
                        <a:latin typeface="Open Sans"/>
                      </a:endParaRPr>
                    </a:p>
                  </a:txBody>
                  <a:tcPr marL="95250" marR="95250" marT="47625" marB="47625" vert="horz" anchor="ctr" horzOverflow="clip"/>
                </a:tc>
                <a:tc>
                  <a:txBody>
                    <a:bodyPr rtlCol="0">
                      <a:spAutoFit/>
                    </a:bodyPr>
                    <a:lstStyle/>
                    <a:p>
                      <a:r>
                        <a:rPr lang="en-US" sz="900" b="0" i="0" dirty="0">
                          <a:solidFill>
                            <a:schemeClr val="tx1"/>
                          </a:solidFill>
                          <a:latin typeface="+mn-lt"/>
                        </a:rPr>
                        <a:t>04/24</a:t>
                      </a:r>
                      <a:endParaRPr lang="en-US" sz="900" b="0" i="0" dirty="0">
                        <a:solidFill>
                          <a:schemeClr val="tx1"/>
                        </a:solidFill>
                        <a:latin typeface="+mn-lt"/>
                      </a:endParaRPr>
                    </a:p>
                  </a:txBody>
                  <a:tcPr marL="95250" marR="95250" marT="47625" marB="47625" vert="horz" anchor="ctr" horzOverflow="clip"/>
                </a:tc>
                <a:tc>
                  <a:txBody>
                    <a:bodyPr rtlCol="0">
                      <a:spAutoFit/>
                    </a:bodyPr>
                    <a:lstStyle/>
                    <a:p>
                      <a:r>
                        <a:rPr lang="en-US" sz="900" b="0" i="0" dirty="0">
                          <a:solidFill>
                            <a:schemeClr val="tx1"/>
                          </a:solidFill>
                          <a:latin typeface="+mn-lt"/>
                        </a:rPr>
                        <a:t>03/13</a:t>
                      </a:r>
                      <a:endParaRPr lang="en-US" sz="900" b="0" i="0" dirty="0">
                        <a:solidFill>
                          <a:schemeClr val="tx1"/>
                        </a:solidFill>
                        <a:latin typeface="+mn-lt"/>
                      </a:endParaRPr>
                    </a:p>
                  </a:txBody>
                  <a:tcPr marL="95250" marR="95250" marT="47625" marB="47625" vert="horz" anchor="ctr" horzOverflow="clip"/>
                </a:tc>
                <a:tc>
                  <a:txBody>
                    <a:bodyPr rtlCol="0">
                      <a:spAutoFit/>
                    </a:bodyPr>
                    <a:lstStyle/>
                    <a:p>
                      <a:r>
                        <a:rPr lang="en-US" sz="900" b="0" i="0" dirty="0">
                          <a:solidFill>
                            <a:schemeClr val="accent1"/>
                          </a:solidFill>
                          <a:latin typeface="+mn-lt"/>
                        </a:rPr>
                        <a:t>6 Weeks Early</a:t>
                      </a:r>
                      <a:endParaRPr lang="en-US" sz="900" b="0" i="0" dirty="0">
                        <a:solidFill>
                          <a:schemeClr val="accent1"/>
                        </a:solidFill>
                        <a:latin typeface="+mn-lt"/>
                      </a:endParaRPr>
                    </a:p>
                  </a:txBody>
                  <a:tcPr marL="95250" marR="95250" marT="47625" marB="47625" vert="horz" anchor="ctr" horzOverflow="clip"/>
                </a:tc>
              </a:tr>
              <a:tr h="371475">
                <a:tc>
                  <a:txBody>
                    <a:bodyPr rtlCol="0">
                      <a:spAutoFit/>
                    </a:bodyPr>
                    <a:lstStyle/>
                    <a:p>
                      <a:r>
                        <a:rPr lang="en-US" sz="900" b="0" i="0" u="none" strike="noStrike" cap="none" spc="0" baseline="0" dirty="0">
                          <a:ln>
                            <a:noFill/>
                          </a:ln>
                          <a:solidFill>
                            <a:srgbClr val="000000"/>
                          </a:solidFill>
                          <a:latin typeface="Open Sans"/>
                        </a:rPr>
                        <a:t>Milestone Name</a:t>
                      </a:r>
                      <a:endParaRPr lang="en-US" sz="900" b="0" i="0" u="none" strike="noStrike" cap="none" spc="0" baseline="0" dirty="0">
                        <a:ln>
                          <a:noFill/>
                        </a:ln>
                        <a:solidFill>
                          <a:srgbClr val="000000"/>
                        </a:solidFill>
                        <a:latin typeface="Open Sans"/>
                      </a:endParaRPr>
                    </a:p>
                  </a:txBody>
                  <a:tcPr marL="95250" marR="95250" marT="47625" marB="47625" vert="horz" anchor="ctr" horzOverflow="clip"/>
                </a:tc>
                <a:tc>
                  <a:txBody>
                    <a:bodyPr rtlCol="0">
                      <a:spAutoFit/>
                    </a:bodyPr>
                    <a:lstStyle/>
                    <a:p>
                      <a:r>
                        <a:rPr lang="en-US" sz="900" b="0" i="0" dirty="0">
                          <a:solidFill>
                            <a:schemeClr val="tx1"/>
                          </a:solidFill>
                          <a:latin typeface="+mn-lt"/>
                        </a:rPr>
                        <a:t>05/25</a:t>
                      </a:r>
                      <a:endParaRPr lang="en-US" sz="900" b="0" i="0" dirty="0">
                        <a:solidFill>
                          <a:schemeClr val="tx1"/>
                        </a:solidFill>
                        <a:latin typeface="+mn-lt"/>
                      </a:endParaRPr>
                    </a:p>
                  </a:txBody>
                  <a:tcPr marL="95250" marR="95250" marT="47625" marB="47625" vert="horz" anchor="ctr" horzOverflow="clip"/>
                </a:tc>
                <a:tc>
                  <a:txBody>
                    <a:bodyPr rtlCol="0">
                      <a:spAutoFit/>
                    </a:bodyPr>
                    <a:lstStyle/>
                    <a:p>
                      <a:r>
                        <a:rPr lang="en-US" sz="900" b="0" i="0" dirty="0">
                          <a:solidFill>
                            <a:schemeClr val="tx1"/>
                          </a:solidFill>
                          <a:latin typeface="+mn-lt"/>
                        </a:rPr>
                        <a:t>05/30</a:t>
                      </a:r>
                      <a:endParaRPr lang="en-US" sz="900" b="0" i="0" dirty="0">
                        <a:solidFill>
                          <a:schemeClr val="tx1"/>
                        </a:solidFill>
                        <a:latin typeface="+mn-lt"/>
                      </a:endParaRPr>
                    </a:p>
                  </a:txBody>
                  <a:tcPr marL="95250" marR="95250" marT="47625" marB="47625" vert="horz" anchor="ctr" horzOverflow="clip"/>
                </a:tc>
                <a:tc>
                  <a:txBody>
                    <a:bodyPr rtlCol="0">
                      <a:spAutoFit/>
                    </a:bodyPr>
                    <a:lstStyle/>
                    <a:p>
                      <a:r>
                        <a:rPr lang="en-US" sz="900" b="0" i="0" dirty="0">
                          <a:solidFill>
                            <a:schemeClr val="accent1"/>
                          </a:solidFill>
                          <a:latin typeface="+mn-lt"/>
                        </a:rPr>
                        <a:t>5 Days Late</a:t>
                      </a:r>
                      <a:endParaRPr lang="en-US" sz="900" b="0" i="0" dirty="0">
                        <a:solidFill>
                          <a:schemeClr val="accent1"/>
                        </a:solidFill>
                        <a:latin typeface="+mn-lt"/>
                      </a:endParaRPr>
                    </a:p>
                  </a:txBody>
                  <a:tcPr marL="95250" marR="95250" marT="47625" marB="47625" vert="horz" anchor="ctr" horzOverflow="clip"/>
                </a:tc>
              </a:tr>
              <a:tr h="371475">
                <a:tc>
                  <a:txBody>
                    <a:bodyPr rtlCol="0">
                      <a:spAutoFit/>
                    </a:bodyPr>
                    <a:lstStyle/>
                    <a:p>
                      <a:r>
                        <a:rPr lang="en-US" sz="900" b="0" i="0" u="none" strike="noStrike" cap="none" spc="0" baseline="0" dirty="0">
                          <a:ln>
                            <a:noFill/>
                          </a:ln>
                          <a:solidFill>
                            <a:srgbClr val="000000"/>
                          </a:solidFill>
                          <a:latin typeface="Open Sans"/>
                        </a:rPr>
                        <a:t>Milestone Name</a:t>
                      </a:r>
                      <a:endParaRPr lang="en-US" sz="900" b="0" i="0" u="none" strike="noStrike" cap="none" spc="0" baseline="0" dirty="0">
                        <a:ln>
                          <a:noFill/>
                        </a:ln>
                        <a:solidFill>
                          <a:srgbClr val="000000"/>
                        </a:solidFill>
                        <a:latin typeface="Open Sans"/>
                      </a:endParaRPr>
                    </a:p>
                  </a:txBody>
                  <a:tcPr marL="95250" marR="95250" marT="47625" marB="47625" vert="horz" anchor="ctr" horzOverflow="clip"/>
                </a:tc>
                <a:tc>
                  <a:txBody>
                    <a:bodyPr rtlCol="0">
                      <a:spAutoFit/>
                    </a:bodyPr>
                    <a:lstStyle/>
                    <a:p>
                      <a:r>
                        <a:rPr lang="en-US" sz="900" b="0" i="0" dirty="0">
                          <a:solidFill>
                            <a:schemeClr val="tx1"/>
                          </a:solidFill>
                          <a:latin typeface="+mn-lt"/>
                        </a:rPr>
                        <a:t>09/22</a:t>
                      </a:r>
                      <a:endParaRPr lang="en-US" sz="900" b="0" i="0" dirty="0">
                        <a:solidFill>
                          <a:schemeClr val="tx1"/>
                        </a:solidFill>
                        <a:latin typeface="+mn-lt"/>
                      </a:endParaRPr>
                    </a:p>
                  </a:txBody>
                  <a:tcPr marL="95250" marR="95250" marT="47625" marB="47625" vert="horz" anchor="ctr" horzOverflow="clip"/>
                </a:tc>
                <a:tc>
                  <a:txBody>
                    <a:bodyPr rtlCol="0">
                      <a:spAutoFit/>
                    </a:bodyPr>
                    <a:lstStyle/>
                    <a:p>
                      <a:r>
                        <a:rPr lang="en-US" sz="900" b="0" i="0" dirty="0">
                          <a:solidFill>
                            <a:schemeClr val="tx1"/>
                          </a:solidFill>
                          <a:latin typeface="+mn-lt"/>
                        </a:rPr>
                        <a:t>09/23</a:t>
                      </a:r>
                      <a:endParaRPr lang="en-US" sz="900" b="0" i="0" dirty="0">
                        <a:solidFill>
                          <a:schemeClr val="tx1"/>
                        </a:solidFill>
                        <a:latin typeface="+mn-lt"/>
                      </a:endParaRPr>
                    </a:p>
                  </a:txBody>
                  <a:tcPr marL="95250" marR="95250" marT="47625" marB="47625" vert="horz" anchor="ctr" horzOverflow="clip"/>
                </a:tc>
                <a:tc>
                  <a:txBody>
                    <a:bodyPr rtlCol="0">
                      <a:spAutoFit/>
                    </a:bodyPr>
                    <a:lstStyle/>
                    <a:p>
                      <a:r>
                        <a:rPr lang="en-US" sz="900" b="0" i="0" dirty="0">
                          <a:solidFill>
                            <a:schemeClr val="accent1"/>
                          </a:solidFill>
                          <a:latin typeface="+mn-lt"/>
                        </a:rPr>
                        <a:t>1 Day Late</a:t>
                      </a:r>
                      <a:endParaRPr lang="en-US" sz="900" b="0" i="0" dirty="0">
                        <a:solidFill>
                          <a:schemeClr val="accent1"/>
                        </a:solidFill>
                        <a:latin typeface="+mn-lt"/>
                      </a:endParaRPr>
                    </a:p>
                  </a:txBody>
                  <a:tcPr marL="95250" marR="95250" marT="47625" marB="47625" vert="horz" anchor="ctr" horzOverflow="clip"/>
                </a:tc>
              </a:tr>
              <a:tr h="371475">
                <a:tc>
                  <a:txBody>
                    <a:bodyPr rtlCol="0">
                      <a:spAutoFit/>
                    </a:bodyPr>
                    <a:lstStyle/>
                    <a:p>
                      <a:r>
                        <a:rPr lang="en-US" sz="900" dirty="0">
                          <a:latin typeface="Open Sans-demi_bold"/>
                        </a:rPr>
                        <a:t>Project Completion</a:t>
                      </a:r>
                      <a:endParaRPr lang="en-US" sz="900" dirty="0">
                        <a:latin typeface="Open Sans-demi_bold"/>
                      </a:endParaRPr>
                    </a:p>
                  </a:txBody>
                  <a:tcPr marL="95250" marR="95250" marT="47625" marB="47625" vert="horz" anchor="ctr" horzOverflow="clip"/>
                </a:tc>
                <a:tc>
                  <a:txBody>
                    <a:bodyPr rtlCol="0">
                      <a:spAutoFit/>
                    </a:bodyPr>
                    <a:lstStyle/>
                    <a:p>
                      <a:r>
                        <a:rPr lang="en-US" sz="900" i="0" dirty="0">
                          <a:solidFill>
                            <a:schemeClr val="tx1"/>
                          </a:solidFill>
                          <a:latin typeface="Open Sans-demi_bold"/>
                        </a:rPr>
                        <a:t>12/04</a:t>
                      </a:r>
                      <a:endParaRPr lang="en-US" sz="900" i="0" dirty="0">
                        <a:solidFill>
                          <a:schemeClr val="tx1"/>
                        </a:solidFill>
                        <a:latin typeface="Open Sans-demi_bold"/>
                      </a:endParaRPr>
                    </a:p>
                  </a:txBody>
                  <a:tcPr marL="95250" marR="95250" marT="47625" marB="47625" vert="horz" anchor="ctr" horzOverflow="clip"/>
                </a:tc>
                <a:tc>
                  <a:txBody>
                    <a:bodyPr rtlCol="0">
                      <a:spAutoFit/>
                    </a:bodyPr>
                    <a:lstStyle/>
                    <a:p>
                      <a:r>
                        <a:rPr lang="en-US" sz="900" i="0" dirty="0">
                          <a:solidFill>
                            <a:schemeClr val="tx1"/>
                          </a:solidFill>
                          <a:latin typeface="Open Sans-demi_bold"/>
                        </a:rPr>
                        <a:t>12/11</a:t>
                      </a:r>
                      <a:endParaRPr lang="en-US" sz="900" i="0" dirty="0">
                        <a:solidFill>
                          <a:schemeClr val="tx1"/>
                        </a:solidFill>
                        <a:latin typeface="Open Sans-demi_bold"/>
                      </a:endParaRPr>
                    </a:p>
                  </a:txBody>
                  <a:tcPr marL="95250" marR="95250" marT="47625" marB="47625" vert="horz" anchor="ctr" horzOverflow="clip"/>
                </a:tc>
                <a:tc>
                  <a:txBody>
                    <a:bodyPr rtlCol="0">
                      <a:spAutoFit/>
                    </a:bodyPr>
                    <a:lstStyle/>
                    <a:p>
                      <a:r>
                        <a:rPr lang="en-US" sz="900" i="0" dirty="0">
                          <a:solidFill>
                            <a:schemeClr val="accent1"/>
                          </a:solidFill>
                          <a:latin typeface="Open Sans-demi_bold"/>
                        </a:rPr>
                        <a:t>1 Week Late</a:t>
                      </a:r>
                      <a:endParaRPr lang="en-US" sz="900" i="0" dirty="0">
                        <a:solidFill>
                          <a:schemeClr val="accent1"/>
                        </a:solidFill>
                        <a:latin typeface="Open Sans-demi_bold"/>
                      </a:endParaRPr>
                    </a:p>
                  </a:txBody>
                  <a:tcPr marL="95250" marR="95250" marT="47625" marB="47625" vert="horz" anchor="ctr" horzOverflow="clip"/>
                </a:tc>
              </a:tr>
            </a:tbl>
          </a:graphicData>
        </a:graphic>
      </p:graphicFrame>
      <p:sp>
        <p:nvSpPr>
          <p:cNvPr id="4" name="Slide Number Placeholder 2"/>
          <p:cNvSpPr>
            <a:spLocks noGrp="1"/>
          </p:cNvSpPr>
          <p:nvPr>
            <p:ph type="sldNum" sz="quarter" idx="1"/>
          </p:nvPr>
        </p:nvSpPr>
        <p:spPr/>
        <p:txBody>
          <a:bodyPr rtlCol="0"/>
          <a:lstStyle/>
          <a:p>
            <a:fld id="{05C2D55F-5F2A-4C11-A597-BA433B96B2A6}" type="slidenum">
              <a:rPr/>
            </a:fld>
            <a:endParaRPr lang="en-US" dirty="0"/>
          </a:p>
        </p:txBody>
      </p:sp>
      <p:pic>
        <p:nvPicPr>
          <p:cNvPr id="5" name="Picture 4" descr="Intermediaries-Model"/>
          <p:cNvPicPr>
            <a:picLocks noChangeAspect="1"/>
          </p:cNvPicPr>
          <p:nvPr/>
        </p:nvPicPr>
        <p:blipFill>
          <a:blip r:embed="rId1"/>
          <a:stretch>
            <a:fillRect/>
          </a:stretch>
        </p:blipFill>
        <p:spPr>
          <a:xfrm>
            <a:off x="252730" y="480695"/>
            <a:ext cx="8249920" cy="426085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Placeholder 10"/>
          <p:cNvPicPr>
            <a:picLocks noGrp="1" noChangeAspect="1"/>
          </p:cNvPicPr>
          <p:nvPr>
            <p:ph type="pic"/>
          </p:nvPr>
        </p:nvPicPr>
        <p:blipFill>
          <a:blip r:embed="rId1"/>
          <a:srcRect l="21197" r="21197"/>
          <a:stretch>
            <a:fillRect/>
          </a:stretch>
        </p:blipFill>
        <p:spPr/>
      </p:pic>
      <p:sp>
        <p:nvSpPr>
          <p:cNvPr id="3" name="Title 3"/>
          <p:cNvSpPr>
            <a:spLocks noGrp="1"/>
          </p:cNvSpPr>
          <p:nvPr>
            <p:ph type="title" idx="2"/>
          </p:nvPr>
        </p:nvSpPr>
        <p:spPr/>
        <p:txBody>
          <a:bodyPr rtlCol="0"/>
          <a:lstStyle/>
          <a:p>
            <a:r>
              <a:rPr lang="en-US" sz="2800" b="1" u="sng" dirty="0">
                <a:solidFill>
                  <a:schemeClr val="accent1"/>
                </a:solidFill>
                <a:latin typeface="+mj-lt"/>
              </a:rPr>
              <a:t>CONTEXt</a:t>
            </a:r>
            <a:endParaRPr lang="en-US" sz="2800" b="1" u="sng" dirty="0">
              <a:solidFill>
                <a:schemeClr val="accent1"/>
              </a:solidFill>
              <a:latin typeface="+mj-lt"/>
            </a:endParaRPr>
          </a:p>
        </p:txBody>
      </p:sp>
      <p:sp>
        <p:nvSpPr>
          <p:cNvPr id="4" name="Content Placeholder 3"/>
          <p:cNvSpPr/>
          <p:nvPr>
            <p:ph idx="3"/>
          </p:nvPr>
        </p:nvSpPr>
        <p:spPr>
          <a:xfrm>
            <a:off x="567690" y="1781810"/>
            <a:ext cx="7143750" cy="1438275"/>
          </a:xfrm>
        </p:spPr>
        <p:txBody>
          <a:bodyPr vert="horz" rtlCol="0">
            <a:noAutofit/>
          </a:bodyPr>
          <a:lstStyle/>
          <a:p>
            <a:r>
              <a:rPr lang="en-US" sz="1400" b="0" dirty="0">
                <a:latin typeface="Open Sans"/>
              </a:rPr>
              <a:t>On the eGov DIGIT platform, many citizen services are enabled in the self serve mode (Portal, Mobile, WhatsApp). </a:t>
            </a:r>
            <a:endParaRPr lang="en-US" sz="1400" b="0" dirty="0">
              <a:latin typeface="Open Sans"/>
            </a:endParaRPr>
          </a:p>
          <a:p>
            <a:r>
              <a:rPr lang="en-US" sz="1400" b="0" dirty="0">
                <a:latin typeface="Open Sans"/>
              </a:rPr>
              <a:t>During one of the field studies done to understand this question of access better, it came to light that there were many informal channels – which the citizens used to connect with the government for their needs. </a:t>
            </a:r>
            <a:endParaRPr lang="en-US" sz="1400" b="0" dirty="0">
              <a:latin typeface="Open Sans"/>
            </a:endParaRPr>
          </a:p>
          <a:p>
            <a:r>
              <a:rPr lang="en-US" sz="1400" b="0" dirty="0">
                <a:latin typeface="Open Sans"/>
              </a:rPr>
              <a:t>The local leaders (Thalaivas), the  non-profits working on specific causes, the local educated (digitally aware and socially conscious) volunteers formed an important channel to funnel the needs of citizens and facilitated the dealing with the government department and sometimes facilitated door step delivery of services.</a:t>
            </a:r>
            <a:endParaRPr lang="en-US" sz="1400" b="0" dirty="0">
              <a:latin typeface="Open Sans"/>
            </a:endParaRPr>
          </a:p>
        </p:txBody>
      </p:sp>
      <p:sp>
        <p:nvSpPr>
          <p:cNvPr id="5" name="Slide Number Placeholder 2"/>
          <p:cNvSpPr>
            <a:spLocks noGrp="1"/>
          </p:cNvSpPr>
          <p:nvPr>
            <p:ph type="sldNum" sz="quarter" idx="1"/>
          </p:nvPr>
        </p:nvSpPr>
        <p:spPr/>
        <p:txBody>
          <a:bodyPr rtlCol="0"/>
          <a:lstStyle/>
          <a:p>
            <a:fld id="{5F5024FB-6A2A-4AAC-BF20-90C5F7EAC1F3}" type="slidenum">
              <a:rPr/>
            </a:fld>
            <a:endParaRPr 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Placeholder 10"/>
          <p:cNvPicPr>
            <a:picLocks noGrp="1" noChangeAspect="1"/>
          </p:cNvPicPr>
          <p:nvPr>
            <p:ph type="pic"/>
          </p:nvPr>
        </p:nvPicPr>
        <p:blipFill>
          <a:blip r:embed="rId1"/>
          <a:srcRect l="21197" r="21197"/>
          <a:stretch>
            <a:fillRect/>
          </a:stretch>
        </p:blipFill>
        <p:spPr/>
      </p:pic>
      <p:sp>
        <p:nvSpPr>
          <p:cNvPr id="3" name="Title 3"/>
          <p:cNvSpPr>
            <a:spLocks noGrp="1"/>
          </p:cNvSpPr>
          <p:nvPr>
            <p:ph type="title" idx="2"/>
          </p:nvPr>
        </p:nvSpPr>
        <p:spPr>
          <a:xfrm>
            <a:off x="709930" y="143510"/>
            <a:ext cx="5868670" cy="838200"/>
          </a:xfrm>
        </p:spPr>
        <p:txBody>
          <a:bodyPr rtlCol="0"/>
          <a:lstStyle/>
          <a:p>
            <a:r>
              <a:rPr lang="en-US" sz="2800" b="1" u="sng" dirty="0">
                <a:solidFill>
                  <a:schemeClr val="accent1"/>
                </a:solidFill>
                <a:latin typeface="+mj-lt"/>
              </a:rPr>
              <a:t>HOW INTERMEDIARIES HELP?</a:t>
            </a:r>
            <a:endParaRPr lang="en-US" sz="2800" b="1" u="sng" dirty="0">
              <a:solidFill>
                <a:schemeClr val="accent1"/>
              </a:solidFill>
              <a:latin typeface="+mj-lt"/>
            </a:endParaRPr>
          </a:p>
        </p:txBody>
      </p:sp>
      <p:sp>
        <p:nvSpPr>
          <p:cNvPr id="4" name="Content Placeholder 3"/>
          <p:cNvSpPr/>
          <p:nvPr>
            <p:ph idx="3"/>
          </p:nvPr>
        </p:nvSpPr>
        <p:spPr>
          <a:xfrm>
            <a:off x="574040" y="1207135"/>
            <a:ext cx="7143750" cy="1438275"/>
          </a:xfrm>
        </p:spPr>
        <p:txBody>
          <a:bodyPr vert="horz" rtlCol="0">
            <a:noAutofit/>
          </a:bodyPr>
          <a:lstStyle/>
          <a:p>
            <a:r>
              <a:rPr lang="en-US" sz="1200" b="0" dirty="0">
                <a:latin typeface="Open Sans"/>
              </a:rPr>
              <a:t>These intermediaries approach this in multiple ways – through their existing social connections, formal campaigns, volunteering and in some cases even formalized with the blessing from the department.</a:t>
            </a:r>
            <a:endParaRPr lang="en-US" sz="1200" b="0" dirty="0">
              <a:latin typeface="Open Sans"/>
            </a:endParaRPr>
          </a:p>
          <a:p>
            <a:r>
              <a:rPr lang="en-US" sz="1200" b="0" dirty="0">
                <a:latin typeface="Open Sans"/>
              </a:rPr>
              <a:t>NGOs such as Reap benefit, Sanjhi Sikhiya are few who use Youth volunteerism to take up local issues and try to provide solutions. These organizations often try to solve some of the access problems to government services.</a:t>
            </a:r>
            <a:endParaRPr lang="en-US" sz="1200" b="0" dirty="0">
              <a:latin typeface="Open Sans"/>
            </a:endParaRPr>
          </a:p>
          <a:p>
            <a:r>
              <a:rPr lang="en-US" sz="1200" b="0" dirty="0">
                <a:latin typeface="Open Sans"/>
              </a:rPr>
              <a:t>There are other Formal channels with departmental approval which focuses on doorstep delivery of services such as (Delhi government program, AP’s Ward Secretariat programs) albeit in different models</a:t>
            </a:r>
            <a:endParaRPr lang="en-US" sz="1200" b="0" dirty="0">
              <a:latin typeface="Open Sans"/>
            </a:endParaRPr>
          </a:p>
          <a:p>
            <a:r>
              <a:rPr lang="en-US" sz="1200" b="0" dirty="0">
                <a:latin typeface="Open Sans"/>
              </a:rPr>
              <a:t>In some cases, small entrepreneurs open shop with digital access to various government services and help local citizens to avail such services without having to visit government offices – they may charge a fee for the services they provide. E.g. AP Online</a:t>
            </a:r>
            <a:endParaRPr lang="en-US" sz="1200" b="0" dirty="0">
              <a:latin typeface="Open Sans"/>
            </a:endParaRPr>
          </a:p>
          <a:p>
            <a:r>
              <a:rPr lang="en-US" sz="1200" b="0" dirty="0">
                <a:latin typeface="Open Sans"/>
              </a:rPr>
              <a:t>Caste and community based associations who are immersed in areas, working on specific issues also provide such access in the course of delivering their community work.</a:t>
            </a:r>
            <a:endParaRPr lang="en-US" sz="1200" b="0" dirty="0">
              <a:latin typeface="Open Sans"/>
            </a:endParaRPr>
          </a:p>
          <a:p>
            <a:r>
              <a:rPr lang="en-US" sz="1200" b="0" dirty="0">
                <a:latin typeface="Open Sans"/>
              </a:rPr>
              <a:t>Local politicians and party works are also involved in facilitating such governmental interface</a:t>
            </a:r>
            <a:endParaRPr lang="en-US" sz="1200" b="0" dirty="0">
              <a:latin typeface="Open Sans"/>
            </a:endParaRPr>
          </a:p>
          <a:p>
            <a:r>
              <a:rPr lang="en-US" sz="1200" b="0" dirty="0">
                <a:latin typeface="Open Sans"/>
              </a:rPr>
              <a:t>Because of these, intermediaries (Or assisted channels) are seen as a significant enabler to access government services.</a:t>
            </a:r>
            <a:endParaRPr lang="en-US" sz="1200" b="0" dirty="0">
              <a:latin typeface="Open Sans"/>
            </a:endParaRPr>
          </a:p>
          <a:p>
            <a:endParaRPr lang="en-US" sz="1200" b="0" dirty="0">
              <a:latin typeface="Open Sans"/>
            </a:endParaRPr>
          </a:p>
        </p:txBody>
      </p:sp>
      <p:sp>
        <p:nvSpPr>
          <p:cNvPr id="5" name="Slide Number Placeholder 2"/>
          <p:cNvSpPr>
            <a:spLocks noGrp="1"/>
          </p:cNvSpPr>
          <p:nvPr>
            <p:ph type="sldNum" sz="quarter" idx="1"/>
          </p:nvPr>
        </p:nvSpPr>
        <p:spPr/>
        <p:txBody>
          <a:bodyPr rtlCol="0"/>
          <a:lstStyle/>
          <a:p>
            <a:fld id="{5F5024FB-6A2A-4AAC-BF20-90C5F7EAC1F3}" type="slidenum">
              <a:rPr/>
            </a:fld>
            <a:endParaRPr lang="en-US" dirty="0"/>
          </a:p>
        </p:txBody>
      </p:sp>
    </p:spTree>
  </p:cSld>
  <p:clrMapOvr>
    <a:masterClrMapping/>
  </p:clrMapOvr>
</p:sld>
</file>

<file path=ppt/tags/tag1.xml><?xml version="1.0" encoding="utf-8"?>
<p:tagLst xmlns:p="http://schemas.openxmlformats.org/presentationml/2006/main">
  <p:tag name="patternFill" val="{&quot;foreground&quot;: [{&quot;fill&quot;: {&quot;type&quot;: &quot;SOLID&quot;,&quot;solid&quot;: {&quot;color&quot;: {&quot;type&quot;: &quot;TX1&quot;}}}}],&quot;background&quot;: {&quot;type&quot;: &quot;SOLID&quot;,&quot;solid&quot;: {&quot;color&quot;: {&quot;type&quot;: &quot;BG1&quot;}}},&quot;preset&quot;: &quot;pct5&quot;}"/>
</p:tagLst>
</file>

<file path=ppt/theme/theme1.xml><?xml version="1.0" encoding="utf-8"?>
<a:theme xmlns:a="http://schemas.openxmlformats.org/drawingml/2006/main" name="B&amp;D-Powerpoint Template_16x9">
  <a:themeElements>
    <a:clrScheme name="Passangers">
      <a:dk1>
        <a:srgbClr val="000000"/>
      </a:dk1>
      <a:lt1>
        <a:srgbClr val="FFFFFF"/>
      </a:lt1>
      <a:dk2>
        <a:srgbClr val="0420AC"/>
      </a:dk2>
      <a:lt2>
        <a:srgbClr val="EAEAEA"/>
      </a:lt2>
      <a:accent1>
        <a:srgbClr val="1D46F3"/>
      </a:accent1>
      <a:accent2>
        <a:srgbClr val="FF5757"/>
      </a:accent2>
      <a:accent3>
        <a:srgbClr val="C9D2FD"/>
      </a:accent3>
      <a:accent4>
        <a:srgbClr val="5E78FA"/>
      </a:accent4>
      <a:accent5>
        <a:srgbClr val="0420AB"/>
      </a:accent5>
      <a:accent6>
        <a:srgbClr val="021572"/>
      </a:accent6>
      <a:hlink>
        <a:srgbClr val="FF5757"/>
      </a:hlink>
      <a:folHlink>
        <a:srgbClr val="BFBFBF"/>
      </a:folHlink>
    </a:clrScheme>
    <a:fontScheme name="Montserrat_OpenSans">
      <a:majorFont>
        <a:latin typeface="Montserrat-Bold"/>
        <a:ea typeface=""/>
        <a:cs typeface=""/>
      </a:majorFont>
      <a:minorFont>
        <a:latin typeface="Open Sans"/>
        <a:ea typeface=""/>
        <a:cs typeface=""/>
      </a:minorFont>
    </a:fontScheme>
    <a:fmtScheme name="Стандартная">
      <a:fillStyleLst>
        <a:solidFill>
          <a:schemeClr val="phClr"/>
        </a:solidFill>
        <a:gradFill rotWithShape="1">
          <a:gsLst>
            <a:gs pos="0">
              <a:schemeClr val="phClr">
                <a:tint val="67000"/>
                <a:satMod val="104999"/>
                <a:lumMod val="110000"/>
              </a:schemeClr>
            </a:gs>
            <a:gs pos="50000">
              <a:schemeClr val="phClr">
                <a:tint val="73000"/>
                <a:satMod val="103000"/>
                <a:lumMod val="104999"/>
              </a:schemeClr>
            </a:gs>
            <a:gs pos="100000">
              <a:schemeClr val="phClr">
                <a:tint val="81000"/>
                <a:satMod val="109000"/>
                <a:lumMod val="104999"/>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a:solidFill>
            <a:schemeClr val="phClr"/>
          </a:solidFill>
          <a:prstDash val="solid"/>
          <a:miter lim="800000"/>
        </a:ln>
        <a:ln w="12700" cap="flat">
          <a:solidFill>
            <a:schemeClr val="phClr"/>
          </a:solidFill>
          <a:prstDash val="solid"/>
          <a:miter lim="800000"/>
        </a:ln>
        <a:ln w="19050" cap="flat">
          <a:solidFill>
            <a:schemeClr val="phClr"/>
          </a:solidFill>
          <a:prstDash val="solid"/>
          <a:miter lim="800000"/>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vert="horz" rtlCol="0" anchor="ctr"/>
      <a:lstStyle>
        <a:lvl1pPr lvl="0" algn="ctr"/>
      </a:lstStyle>
      <a:style>
        <a:lnRef idx="2">
          <a:schemeClr val="accent1">
            <a:shade val="50000"/>
          </a:schemeClr>
        </a:lnRef>
        <a:fillRef idx="1">
          <a:schemeClr val="accent1"/>
        </a:fillRef>
        <a:effectRef idx="0">
          <a:schemeClr val="accent1"/>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B&amp;D-Powerpoint Template_16x9">
  <a:themeElements>
    <a:clrScheme name="Passangers">
      <a:dk1>
        <a:srgbClr val="000000"/>
      </a:dk1>
      <a:lt1>
        <a:srgbClr val="FFFFFF"/>
      </a:lt1>
      <a:dk2>
        <a:srgbClr val="0420AC"/>
      </a:dk2>
      <a:lt2>
        <a:srgbClr val="EAEAEA"/>
      </a:lt2>
      <a:accent1>
        <a:srgbClr val="1D46F3"/>
      </a:accent1>
      <a:accent2>
        <a:srgbClr val="FF5757"/>
      </a:accent2>
      <a:accent3>
        <a:srgbClr val="C9D2FD"/>
      </a:accent3>
      <a:accent4>
        <a:srgbClr val="5E78FA"/>
      </a:accent4>
      <a:accent5>
        <a:srgbClr val="0420AB"/>
      </a:accent5>
      <a:accent6>
        <a:srgbClr val="021572"/>
      </a:accent6>
      <a:hlink>
        <a:srgbClr val="FF5757"/>
      </a:hlink>
      <a:folHlink>
        <a:srgbClr val="BFBFBF"/>
      </a:folHlink>
    </a:clrScheme>
    <a:fontScheme name="Montserrat_OpenSans">
      <a:majorFont>
        <a:latin typeface="Montserrat-Bold"/>
        <a:ea typeface=""/>
        <a:cs typeface=""/>
      </a:majorFont>
      <a:minorFont>
        <a:latin typeface="Open Sans"/>
        <a:ea typeface=""/>
        <a:cs typeface=""/>
      </a:minorFont>
    </a:fontScheme>
    <a:fmtScheme name="Стандартная">
      <a:fillStyleLst>
        <a:solidFill>
          <a:schemeClr val="phClr"/>
        </a:solidFill>
        <a:gradFill rotWithShape="1">
          <a:gsLst>
            <a:gs pos="0">
              <a:schemeClr val="phClr">
                <a:tint val="67000"/>
                <a:satMod val="104999"/>
                <a:lumMod val="110000"/>
              </a:schemeClr>
            </a:gs>
            <a:gs pos="50000">
              <a:schemeClr val="phClr">
                <a:tint val="73000"/>
                <a:satMod val="103000"/>
                <a:lumMod val="104999"/>
              </a:schemeClr>
            </a:gs>
            <a:gs pos="100000">
              <a:schemeClr val="phClr">
                <a:tint val="81000"/>
                <a:satMod val="109000"/>
                <a:lumMod val="104999"/>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a:solidFill>
            <a:schemeClr val="phClr"/>
          </a:solidFill>
          <a:prstDash val="solid"/>
          <a:miter lim="800000"/>
        </a:ln>
        <a:ln w="12700" cap="flat">
          <a:solidFill>
            <a:schemeClr val="phClr"/>
          </a:solidFill>
          <a:prstDash val="solid"/>
          <a:miter lim="800000"/>
        </a:ln>
        <a:ln w="19050" cap="flat">
          <a:solidFill>
            <a:schemeClr val="phClr"/>
          </a:solidFill>
          <a:prstDash val="solid"/>
          <a:miter lim="800000"/>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vert="horz" rtlCol="0" anchor="ctr"/>
      <a:lstStyle>
        <a:lvl1pPr lvl="0" algn="ctr"/>
      </a:lstStyle>
      <a:style>
        <a:lnRef idx="2">
          <a:schemeClr val="accent1">
            <a:shade val="50000"/>
          </a:schemeClr>
        </a:lnRef>
        <a:fillRef idx="1">
          <a:schemeClr val="accent1"/>
        </a:fillRef>
        <a:effectRef idx="0">
          <a:schemeClr val="accent1"/>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4484</Words>
  <Application>WPS Presentation</Application>
  <PresentationFormat>On-Screen Show (4:3)</PresentationFormat>
  <Paragraphs>248</Paragraphs>
  <Slides>14</Slides>
  <Notes>0</Notes>
  <HiddenSlides>0</HiddenSlides>
  <MMClips>0</MMClips>
  <ScaleCrop>false</ScaleCrop>
  <HeadingPairs>
    <vt:vector size="6" baseType="variant">
      <vt:variant>
        <vt:lpstr>已用的字体</vt:lpstr>
      </vt:variant>
      <vt:variant>
        <vt:i4>17</vt:i4>
      </vt:variant>
      <vt:variant>
        <vt:lpstr>主题</vt:lpstr>
      </vt:variant>
      <vt:variant>
        <vt:i4>1</vt:i4>
      </vt:variant>
      <vt:variant>
        <vt:lpstr>幻灯片标题</vt:lpstr>
      </vt:variant>
      <vt:variant>
        <vt:i4>14</vt:i4>
      </vt:variant>
    </vt:vector>
  </HeadingPairs>
  <TitlesOfParts>
    <vt:vector size="32" baseType="lpstr">
      <vt:lpstr>Arial</vt:lpstr>
      <vt:lpstr>SimSun</vt:lpstr>
      <vt:lpstr>Wingdings</vt:lpstr>
      <vt:lpstr>Montserrat-light</vt:lpstr>
      <vt:lpstr>Thonburi</vt:lpstr>
      <vt:lpstr>Arial</vt:lpstr>
      <vt:lpstr>Montserrat-demi_bold</vt:lpstr>
      <vt:lpstr>Open Sans-light</vt:lpstr>
      <vt:lpstr>Open Sans</vt:lpstr>
      <vt:lpstr>Open Sans-demi_bold</vt:lpstr>
      <vt:lpstr>Source Sans Pro</vt:lpstr>
      <vt:lpstr>Montserrat</vt:lpstr>
      <vt:lpstr>Montserrat-Bold</vt:lpstr>
      <vt:lpstr>苹方-简</vt:lpstr>
      <vt:lpstr>微软雅黑</vt:lpstr>
      <vt:lpstr>汉仪旗黑</vt:lpstr>
      <vt:lpstr>Arial Unicode MS</vt:lpstr>
      <vt:lpstr>B&amp;D-Powerpoint Template_16x9</vt:lpstr>
      <vt:lpstr>E-GOV INTERMEDIARIES</vt:lpstr>
      <vt:lpstr>TABLE OF CONTENTS</vt:lpstr>
      <vt:lpstr>BACKGROUND</vt:lpstr>
      <vt:lpstr>PROJECT TIMELINE</vt:lpstr>
      <vt:lpstr>WHAT ARE INTERMEDIARIES?</vt:lpstr>
      <vt:lpstr>ROLE OF INTERMEDIARIEs     </vt:lpstr>
      <vt:lpstr>AGAINST SCHEDULE</vt:lpstr>
      <vt:lpstr>CONTEXt</vt:lpstr>
      <vt:lpstr>HOW INTERMEDIARIES HELP?</vt:lpstr>
      <vt:lpstr>PowerPoint 演示文稿</vt:lpstr>
      <vt:lpstr>PRODUCT OBJECTIVES</vt:lpstr>
      <vt:lpstr>NEXT  STEPS</vt:lpstr>
      <vt:lpstr>SOURCE CODE</vt:lpstr>
      <vt:lpstr>MEET  THE TEAM</vt:lpstr>
    </vt:vector>
  </TitlesOfParts>
  <Company>Company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Devang</dc:creator>
  <cp:lastModifiedBy>devangs</cp:lastModifiedBy>
  <cp:revision>43</cp:revision>
  <dcterms:created xsi:type="dcterms:W3CDTF">2021-02-21T19:42:05Z</dcterms:created>
  <dcterms:modified xsi:type="dcterms:W3CDTF">2021-02-21T19:42:05Z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1033-3.1.1.5096</vt:lpwstr>
  </property>
</Properties>
</file>